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10" r:id="rId2"/>
    <p:sldMasterId id="2147483711" r:id="rId3"/>
    <p:sldMasterId id="2147483712" r:id="rId4"/>
    <p:sldMasterId id="2147483713" r:id="rId5"/>
    <p:sldMasterId id="2147483714" r:id="rId6"/>
    <p:sldMasterId id="2147483715" r:id="rId7"/>
    <p:sldMasterId id="2147483716" r:id="rId8"/>
    <p:sldMasterId id="2147483717" r:id="rId9"/>
    <p:sldMasterId id="2147483718" r:id="rId10"/>
    <p:sldMasterId id="2147483719" r:id="rId11"/>
    <p:sldMasterId id="2147483720" r:id="rId12"/>
    <p:sldMasterId id="2147483721" r:id="rId13"/>
    <p:sldMasterId id="2147483722" r:id="rId14"/>
    <p:sldMasterId id="2147483723" r:id="rId15"/>
    <p:sldMasterId id="2147483724" r:id="rId16"/>
    <p:sldMasterId id="2147483725" r:id="rId17"/>
    <p:sldMasterId id="2147483726" r:id="rId18"/>
    <p:sldMasterId id="2147483727" r:id="rId19"/>
    <p:sldMasterId id="2147483728" r:id="rId20"/>
    <p:sldMasterId id="2147483729" r:id="rId21"/>
    <p:sldMasterId id="2147483730" r:id="rId22"/>
    <p:sldMasterId id="2147483731" r:id="rId23"/>
    <p:sldMasterId id="2147483732" r:id="rId24"/>
    <p:sldMasterId id="2147483733" r:id="rId25"/>
    <p:sldMasterId id="2147483734" r:id="rId26"/>
    <p:sldMasterId id="2147483735" r:id="rId27"/>
    <p:sldMasterId id="2147483736" r:id="rId28"/>
    <p:sldMasterId id="2147483737" r:id="rId29"/>
  </p:sldMasterIdLst>
  <p:notesMasterIdLst>
    <p:notesMasterId r:id="rId48"/>
  </p:notesMasterIdLst>
  <p:handoutMasterIdLst>
    <p:handoutMasterId r:id="rId49"/>
  </p:handoutMasterIdLst>
  <p:sldIdLst>
    <p:sldId id="352" r:id="rId30"/>
    <p:sldId id="366" r:id="rId31"/>
    <p:sldId id="364" r:id="rId32"/>
    <p:sldId id="365" r:id="rId33"/>
    <p:sldId id="289" r:id="rId34"/>
    <p:sldId id="376" r:id="rId35"/>
    <p:sldId id="377" r:id="rId36"/>
    <p:sldId id="298" r:id="rId37"/>
    <p:sldId id="297" r:id="rId38"/>
    <p:sldId id="368" r:id="rId39"/>
    <p:sldId id="299" r:id="rId40"/>
    <p:sldId id="304" r:id="rId41"/>
    <p:sldId id="330" r:id="rId42"/>
    <p:sldId id="331" r:id="rId43"/>
    <p:sldId id="300" r:id="rId44"/>
    <p:sldId id="303" r:id="rId45"/>
    <p:sldId id="307" r:id="rId46"/>
    <p:sldId id="374" r:id="rId4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Times New Roman" pitchFamily="18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Times New Roman" pitchFamily="18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Times New Roman" pitchFamily="18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Times New Roman" pitchFamily="18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Times New Roman" pitchFamily="18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Times New Roman" pitchFamily="18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Times New Roman" pitchFamily="18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Times New Roman" pitchFamily="18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Times New Roman" pitchFamily="18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>
          <p15:clr>
            <a:srgbClr val="A4A3A4"/>
          </p15:clr>
        </p15:guide>
        <p15:guide id="2" pos="47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DCF0C6"/>
    <a:srgbClr val="39E7CA"/>
    <a:srgbClr val="FFFF00"/>
    <a:srgbClr val="000066"/>
    <a:srgbClr val="06D4EA"/>
    <a:srgbClr val="39E3E7"/>
    <a:srgbClr val="27E5F9"/>
    <a:srgbClr val="FF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70" d="100"/>
          <a:sy n="70" d="100"/>
        </p:scale>
        <p:origin x="1356" y="66"/>
      </p:cViewPr>
      <p:guideLst>
        <p:guide orient="horz" pos="300"/>
        <p:guide pos="47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8ED68-7D69-41DE-829B-6792501720E4}" type="doc">
      <dgm:prSet loTypeId="urn:microsoft.com/office/officeart/2005/8/layout/gear1" loCatId="relationship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7CA10215-C7F1-464A-AE55-0724DCF1009A}">
      <dgm:prSet phldrT="[Texto]"/>
      <dgm:spPr>
        <a:solidFill>
          <a:srgbClr val="000066"/>
        </a:solidFill>
        <a:ln>
          <a:solidFill>
            <a:srgbClr val="0070C0"/>
          </a:solidFill>
        </a:ln>
      </dgm:spPr>
      <dgm:t>
        <a:bodyPr/>
        <a:lstStyle/>
        <a:p>
          <a:r>
            <a:rPr lang="es-CL" b="1" dirty="0" smtClean="0"/>
            <a:t>POLÍTICA DE SEGURIDAD</a:t>
          </a:r>
          <a:endParaRPr lang="es-CL" b="1" dirty="0"/>
        </a:p>
      </dgm:t>
    </dgm:pt>
    <dgm:pt modelId="{DAB49484-1335-4079-AD64-9EC1754FCDDA}" type="parTrans" cxnId="{B302613F-0ADB-496C-BC91-39F26A842D82}">
      <dgm:prSet/>
      <dgm:spPr/>
      <dgm:t>
        <a:bodyPr/>
        <a:lstStyle/>
        <a:p>
          <a:endParaRPr lang="es-CL"/>
        </a:p>
      </dgm:t>
    </dgm:pt>
    <dgm:pt modelId="{0ABC423A-C505-4017-9F7E-8894856E1BD6}" type="sibTrans" cxnId="{B302613F-0ADB-496C-BC91-39F26A842D82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es-CL"/>
        </a:p>
      </dgm:t>
    </dgm:pt>
    <dgm:pt modelId="{A94F1BB5-AB32-4080-AFA6-2EF8EC98D09B}">
      <dgm:prSet phldrT="[Texto]"/>
      <dgm:spPr/>
      <dgm:t>
        <a:bodyPr/>
        <a:lstStyle/>
        <a:p>
          <a:r>
            <a:rPr lang="es-CL" b="1" dirty="0" smtClean="0"/>
            <a:t>POLÍTICA DE RR.HH.</a:t>
          </a:r>
          <a:endParaRPr lang="es-CL" b="1" dirty="0"/>
        </a:p>
      </dgm:t>
    </dgm:pt>
    <dgm:pt modelId="{1D6AFEF8-F87C-4AE9-8686-09504FF52CA8}" type="parTrans" cxnId="{B8DC73EC-2F62-4A24-82FE-2F46E381AD45}">
      <dgm:prSet/>
      <dgm:spPr/>
      <dgm:t>
        <a:bodyPr/>
        <a:lstStyle/>
        <a:p>
          <a:endParaRPr lang="es-CL"/>
        </a:p>
      </dgm:t>
    </dgm:pt>
    <dgm:pt modelId="{BD2BCA02-C76B-4C4F-8BBE-B9CDED9478E9}" type="sibTrans" cxnId="{B8DC73EC-2F62-4A24-82FE-2F46E381AD45}">
      <dgm:prSet/>
      <dgm:spPr/>
      <dgm:t>
        <a:bodyPr/>
        <a:lstStyle/>
        <a:p>
          <a:endParaRPr lang="es-CL"/>
        </a:p>
      </dgm:t>
    </dgm:pt>
    <dgm:pt modelId="{F8B6972F-D5FF-4C25-AAB9-19C6B0E7BD8A}">
      <dgm:prSet phldrT="[Texto]"/>
      <dgm:spPr/>
      <dgm:t>
        <a:bodyPr/>
        <a:lstStyle/>
        <a:p>
          <a:r>
            <a:rPr lang="es-CL" b="1" dirty="0" smtClean="0"/>
            <a:t>POLÍTICA DE CALIDAD</a:t>
          </a:r>
          <a:endParaRPr lang="es-CL" b="1" dirty="0"/>
        </a:p>
      </dgm:t>
    </dgm:pt>
    <dgm:pt modelId="{B2382EFD-F61E-42DE-BBBA-6D9AF1046BC7}" type="parTrans" cxnId="{C7BE7516-174B-445D-9595-A421EA4162BD}">
      <dgm:prSet/>
      <dgm:spPr/>
      <dgm:t>
        <a:bodyPr/>
        <a:lstStyle/>
        <a:p>
          <a:endParaRPr lang="es-CL"/>
        </a:p>
      </dgm:t>
    </dgm:pt>
    <dgm:pt modelId="{71723B6E-94EA-415C-9930-4DA3C7CB2CD6}" type="sibTrans" cxnId="{C7BE7516-174B-445D-9595-A421EA4162BD}">
      <dgm:prSet/>
      <dgm:spPr/>
      <dgm:t>
        <a:bodyPr/>
        <a:lstStyle/>
        <a:p>
          <a:endParaRPr lang="es-CL"/>
        </a:p>
      </dgm:t>
    </dgm:pt>
    <dgm:pt modelId="{730E00D4-2E43-4331-9C16-840FCD03A6D9}">
      <dgm:prSet/>
      <dgm:spPr/>
      <dgm:t>
        <a:bodyPr/>
        <a:lstStyle/>
        <a:p>
          <a:endParaRPr lang="es-CL"/>
        </a:p>
      </dgm:t>
    </dgm:pt>
    <dgm:pt modelId="{2A4FCE1A-5C9E-419C-8110-377C0547F901}" type="parTrans" cxnId="{1352806B-377B-4968-9075-937A431D4DD0}">
      <dgm:prSet/>
      <dgm:spPr/>
      <dgm:t>
        <a:bodyPr/>
        <a:lstStyle/>
        <a:p>
          <a:endParaRPr lang="es-CL"/>
        </a:p>
      </dgm:t>
    </dgm:pt>
    <dgm:pt modelId="{20207E16-2F90-4C41-B7C9-5B1A6BA72181}" type="sibTrans" cxnId="{1352806B-377B-4968-9075-937A431D4DD0}">
      <dgm:prSet/>
      <dgm:spPr/>
      <dgm:t>
        <a:bodyPr/>
        <a:lstStyle/>
        <a:p>
          <a:endParaRPr lang="es-CL"/>
        </a:p>
      </dgm:t>
    </dgm:pt>
    <dgm:pt modelId="{1879C61B-E813-4998-9795-A14919CFB8B9}" type="pres">
      <dgm:prSet presAssocID="{EF68ED68-7D69-41DE-829B-6792501720E4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965C281-12ED-4816-B4F5-64CC1F6E46C7}" type="pres">
      <dgm:prSet presAssocID="{7CA10215-C7F1-464A-AE55-0724DCF1009A}" presName="gear1" presStyleLbl="node1" presStyleIdx="0" presStyleCnt="3" custScaleX="81818" custScaleY="81818" custLinFactNeighborX="-7664" custLinFactNeighborY="22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C5CCEAC-0B0B-4F72-803D-93D1FFFA1273}" type="pres">
      <dgm:prSet presAssocID="{7CA10215-C7F1-464A-AE55-0724DCF1009A}" presName="gear1srcNode" presStyleLbl="node1" presStyleIdx="0" presStyleCnt="3"/>
      <dgm:spPr/>
      <dgm:t>
        <a:bodyPr/>
        <a:lstStyle/>
        <a:p>
          <a:endParaRPr lang="es-CL"/>
        </a:p>
      </dgm:t>
    </dgm:pt>
    <dgm:pt modelId="{F6B667C6-918C-4E56-8AF2-1E025454098B}" type="pres">
      <dgm:prSet presAssocID="{7CA10215-C7F1-464A-AE55-0724DCF1009A}" presName="gear1dstNode" presStyleLbl="node1" presStyleIdx="0" presStyleCnt="3"/>
      <dgm:spPr/>
      <dgm:t>
        <a:bodyPr/>
        <a:lstStyle/>
        <a:p>
          <a:endParaRPr lang="es-CL"/>
        </a:p>
      </dgm:t>
    </dgm:pt>
    <dgm:pt modelId="{DCD3213D-5D84-4F2A-A5E7-FA2EB54B2271}" type="pres">
      <dgm:prSet presAssocID="{A94F1BB5-AB32-4080-AFA6-2EF8EC98D09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84D3FDC-B176-4C04-9CAA-060FD8DE554E}" type="pres">
      <dgm:prSet presAssocID="{A94F1BB5-AB32-4080-AFA6-2EF8EC98D09B}" presName="gear2srcNode" presStyleLbl="node1" presStyleIdx="1" presStyleCnt="3"/>
      <dgm:spPr/>
      <dgm:t>
        <a:bodyPr/>
        <a:lstStyle/>
        <a:p>
          <a:endParaRPr lang="es-CL"/>
        </a:p>
      </dgm:t>
    </dgm:pt>
    <dgm:pt modelId="{6AC113C9-4F95-424A-BAF1-0F3D2254B4CF}" type="pres">
      <dgm:prSet presAssocID="{A94F1BB5-AB32-4080-AFA6-2EF8EC98D09B}" presName="gear2dstNode" presStyleLbl="node1" presStyleIdx="1" presStyleCnt="3"/>
      <dgm:spPr/>
      <dgm:t>
        <a:bodyPr/>
        <a:lstStyle/>
        <a:p>
          <a:endParaRPr lang="es-CL"/>
        </a:p>
      </dgm:t>
    </dgm:pt>
    <dgm:pt modelId="{7860B969-3A2C-4C38-9EBB-410EF1B37070}" type="pres">
      <dgm:prSet presAssocID="{F8B6972F-D5FF-4C25-AAB9-19C6B0E7BD8A}" presName="gear3" presStyleLbl="node1" presStyleIdx="2" presStyleCnt="3" custScaleX="110000" custScaleY="110000" custLinFactNeighborX="5846" custLinFactNeighborY="-5150"/>
      <dgm:spPr/>
      <dgm:t>
        <a:bodyPr/>
        <a:lstStyle/>
        <a:p>
          <a:endParaRPr lang="es-CL"/>
        </a:p>
      </dgm:t>
    </dgm:pt>
    <dgm:pt modelId="{30C5408F-D46E-4BC8-9341-3CA3613CF72D}" type="pres">
      <dgm:prSet presAssocID="{F8B6972F-D5FF-4C25-AAB9-19C6B0E7BD8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2F8AAF2-3E59-48F9-8C66-CFDFED4F927C}" type="pres">
      <dgm:prSet presAssocID="{F8B6972F-D5FF-4C25-AAB9-19C6B0E7BD8A}" presName="gear3srcNode" presStyleLbl="node1" presStyleIdx="2" presStyleCnt="3"/>
      <dgm:spPr/>
      <dgm:t>
        <a:bodyPr/>
        <a:lstStyle/>
        <a:p>
          <a:endParaRPr lang="es-CL"/>
        </a:p>
      </dgm:t>
    </dgm:pt>
    <dgm:pt modelId="{B095FDCE-6D08-422E-B5B3-B7C702732D77}" type="pres">
      <dgm:prSet presAssocID="{F8B6972F-D5FF-4C25-AAB9-19C6B0E7BD8A}" presName="gear3dstNode" presStyleLbl="node1" presStyleIdx="2" presStyleCnt="3"/>
      <dgm:spPr/>
      <dgm:t>
        <a:bodyPr/>
        <a:lstStyle/>
        <a:p>
          <a:endParaRPr lang="es-CL"/>
        </a:p>
      </dgm:t>
    </dgm:pt>
    <dgm:pt modelId="{CE5EDB09-FA64-4D7B-8357-3F78953546C1}" type="pres">
      <dgm:prSet presAssocID="{0ABC423A-C505-4017-9F7E-8894856E1BD6}" presName="connector1" presStyleLbl="sibTrans2D1" presStyleIdx="0" presStyleCnt="3" custScaleX="74488" custScaleY="72825" custLinFactNeighborX="-6580" custLinFactNeighborY="-4277"/>
      <dgm:spPr/>
      <dgm:t>
        <a:bodyPr/>
        <a:lstStyle/>
        <a:p>
          <a:endParaRPr lang="es-CL"/>
        </a:p>
      </dgm:t>
    </dgm:pt>
    <dgm:pt modelId="{D1B56A38-42B1-41C1-803F-F3E0A8DD98E5}" type="pres">
      <dgm:prSet presAssocID="{BD2BCA02-C76B-4C4F-8BBE-B9CDED9478E9}" presName="connector2" presStyleLbl="sibTrans2D1" presStyleIdx="1" presStyleCnt="3"/>
      <dgm:spPr/>
      <dgm:t>
        <a:bodyPr/>
        <a:lstStyle/>
        <a:p>
          <a:endParaRPr lang="es-CL"/>
        </a:p>
      </dgm:t>
    </dgm:pt>
    <dgm:pt modelId="{573E4EE4-808F-427C-B237-D8FC0B3AC924}" type="pres">
      <dgm:prSet presAssocID="{71723B6E-94EA-415C-9930-4DA3C7CB2CD6}" presName="connector3" presStyleLbl="sibTrans2D1" presStyleIdx="2" presStyleCnt="3"/>
      <dgm:spPr/>
      <dgm:t>
        <a:bodyPr/>
        <a:lstStyle/>
        <a:p>
          <a:endParaRPr lang="es-CL"/>
        </a:p>
      </dgm:t>
    </dgm:pt>
  </dgm:ptLst>
  <dgm:cxnLst>
    <dgm:cxn modelId="{1DA79D5E-2184-4E45-BE16-CC0E9A885EDA}" type="presOf" srcId="{F8B6972F-D5FF-4C25-AAB9-19C6B0E7BD8A}" destId="{B095FDCE-6D08-422E-B5B3-B7C702732D77}" srcOrd="3" destOrd="0" presId="urn:microsoft.com/office/officeart/2005/8/layout/gear1"/>
    <dgm:cxn modelId="{F6BB1EA9-9F81-487F-943C-E71A6A9D05E7}" type="presOf" srcId="{A94F1BB5-AB32-4080-AFA6-2EF8EC98D09B}" destId="{6AC113C9-4F95-424A-BAF1-0F3D2254B4CF}" srcOrd="2" destOrd="0" presId="urn:microsoft.com/office/officeart/2005/8/layout/gear1"/>
    <dgm:cxn modelId="{38EE8446-1C9F-419F-9906-66D00E25B355}" type="presOf" srcId="{EF68ED68-7D69-41DE-829B-6792501720E4}" destId="{1879C61B-E813-4998-9795-A14919CFB8B9}" srcOrd="0" destOrd="0" presId="urn:microsoft.com/office/officeart/2005/8/layout/gear1"/>
    <dgm:cxn modelId="{B8DC73EC-2F62-4A24-82FE-2F46E381AD45}" srcId="{EF68ED68-7D69-41DE-829B-6792501720E4}" destId="{A94F1BB5-AB32-4080-AFA6-2EF8EC98D09B}" srcOrd="1" destOrd="0" parTransId="{1D6AFEF8-F87C-4AE9-8686-09504FF52CA8}" sibTransId="{BD2BCA02-C76B-4C4F-8BBE-B9CDED9478E9}"/>
    <dgm:cxn modelId="{9D33E00E-59D6-4D31-99EC-359A17A4B37D}" type="presOf" srcId="{7CA10215-C7F1-464A-AE55-0724DCF1009A}" destId="{6C5CCEAC-0B0B-4F72-803D-93D1FFFA1273}" srcOrd="1" destOrd="0" presId="urn:microsoft.com/office/officeart/2005/8/layout/gear1"/>
    <dgm:cxn modelId="{94A4C0F3-E71C-45CB-9E4A-26276A77E947}" type="presOf" srcId="{F8B6972F-D5FF-4C25-AAB9-19C6B0E7BD8A}" destId="{30C5408F-D46E-4BC8-9341-3CA3613CF72D}" srcOrd="1" destOrd="0" presId="urn:microsoft.com/office/officeart/2005/8/layout/gear1"/>
    <dgm:cxn modelId="{ED2D9C73-673F-47E9-A830-3A2A57B44022}" type="presOf" srcId="{A94F1BB5-AB32-4080-AFA6-2EF8EC98D09B}" destId="{DCD3213D-5D84-4F2A-A5E7-FA2EB54B2271}" srcOrd="0" destOrd="0" presId="urn:microsoft.com/office/officeart/2005/8/layout/gear1"/>
    <dgm:cxn modelId="{080392F0-46C3-4525-8019-B8A90356474B}" type="presOf" srcId="{7CA10215-C7F1-464A-AE55-0724DCF1009A}" destId="{F6B667C6-918C-4E56-8AF2-1E025454098B}" srcOrd="2" destOrd="0" presId="urn:microsoft.com/office/officeart/2005/8/layout/gear1"/>
    <dgm:cxn modelId="{FA5E9058-2575-440B-B721-7693E4399915}" type="presOf" srcId="{F8B6972F-D5FF-4C25-AAB9-19C6B0E7BD8A}" destId="{7860B969-3A2C-4C38-9EBB-410EF1B37070}" srcOrd="0" destOrd="0" presId="urn:microsoft.com/office/officeart/2005/8/layout/gear1"/>
    <dgm:cxn modelId="{1352806B-377B-4968-9075-937A431D4DD0}" srcId="{EF68ED68-7D69-41DE-829B-6792501720E4}" destId="{730E00D4-2E43-4331-9C16-840FCD03A6D9}" srcOrd="3" destOrd="0" parTransId="{2A4FCE1A-5C9E-419C-8110-377C0547F901}" sibTransId="{20207E16-2F90-4C41-B7C9-5B1A6BA72181}"/>
    <dgm:cxn modelId="{0888841A-9211-48AF-81BF-CF0DEBCCBEA4}" type="presOf" srcId="{F8B6972F-D5FF-4C25-AAB9-19C6B0E7BD8A}" destId="{C2F8AAF2-3E59-48F9-8C66-CFDFED4F927C}" srcOrd="2" destOrd="0" presId="urn:microsoft.com/office/officeart/2005/8/layout/gear1"/>
    <dgm:cxn modelId="{0D3E0C7A-A11A-4837-AFBD-B5D3E9D64FAE}" type="presOf" srcId="{71723B6E-94EA-415C-9930-4DA3C7CB2CD6}" destId="{573E4EE4-808F-427C-B237-D8FC0B3AC924}" srcOrd="0" destOrd="0" presId="urn:microsoft.com/office/officeart/2005/8/layout/gear1"/>
    <dgm:cxn modelId="{C7BE7516-174B-445D-9595-A421EA4162BD}" srcId="{EF68ED68-7D69-41DE-829B-6792501720E4}" destId="{F8B6972F-D5FF-4C25-AAB9-19C6B0E7BD8A}" srcOrd="2" destOrd="0" parTransId="{B2382EFD-F61E-42DE-BBBA-6D9AF1046BC7}" sibTransId="{71723B6E-94EA-415C-9930-4DA3C7CB2CD6}"/>
    <dgm:cxn modelId="{034A6D44-6259-4696-8A1D-0EE02666B8E7}" type="presOf" srcId="{A94F1BB5-AB32-4080-AFA6-2EF8EC98D09B}" destId="{184D3FDC-B176-4C04-9CAA-060FD8DE554E}" srcOrd="1" destOrd="0" presId="urn:microsoft.com/office/officeart/2005/8/layout/gear1"/>
    <dgm:cxn modelId="{B302613F-0ADB-496C-BC91-39F26A842D82}" srcId="{EF68ED68-7D69-41DE-829B-6792501720E4}" destId="{7CA10215-C7F1-464A-AE55-0724DCF1009A}" srcOrd="0" destOrd="0" parTransId="{DAB49484-1335-4079-AD64-9EC1754FCDDA}" sibTransId="{0ABC423A-C505-4017-9F7E-8894856E1BD6}"/>
    <dgm:cxn modelId="{B48E1F1A-2AAA-4F44-8800-88427A940B6F}" type="presOf" srcId="{0ABC423A-C505-4017-9F7E-8894856E1BD6}" destId="{CE5EDB09-FA64-4D7B-8357-3F78953546C1}" srcOrd="0" destOrd="0" presId="urn:microsoft.com/office/officeart/2005/8/layout/gear1"/>
    <dgm:cxn modelId="{233F5ACC-4668-414D-9ECA-40277BD63A04}" type="presOf" srcId="{7CA10215-C7F1-464A-AE55-0724DCF1009A}" destId="{9965C281-12ED-4816-B4F5-64CC1F6E46C7}" srcOrd="0" destOrd="0" presId="urn:microsoft.com/office/officeart/2005/8/layout/gear1"/>
    <dgm:cxn modelId="{83241DBA-CEE5-4C9D-B5CF-09AE45CB9C48}" type="presOf" srcId="{BD2BCA02-C76B-4C4F-8BBE-B9CDED9478E9}" destId="{D1B56A38-42B1-41C1-803F-F3E0A8DD98E5}" srcOrd="0" destOrd="0" presId="urn:microsoft.com/office/officeart/2005/8/layout/gear1"/>
    <dgm:cxn modelId="{55D94F8C-32D8-4E4F-AC23-1C8BA41F6390}" type="presParOf" srcId="{1879C61B-E813-4998-9795-A14919CFB8B9}" destId="{9965C281-12ED-4816-B4F5-64CC1F6E46C7}" srcOrd="0" destOrd="0" presId="urn:microsoft.com/office/officeart/2005/8/layout/gear1"/>
    <dgm:cxn modelId="{DCA54ABB-ACD5-4E10-AD11-6D55AC771618}" type="presParOf" srcId="{1879C61B-E813-4998-9795-A14919CFB8B9}" destId="{6C5CCEAC-0B0B-4F72-803D-93D1FFFA1273}" srcOrd="1" destOrd="0" presId="urn:microsoft.com/office/officeart/2005/8/layout/gear1"/>
    <dgm:cxn modelId="{637E5E23-A5E2-4393-8058-C21662B6FF0B}" type="presParOf" srcId="{1879C61B-E813-4998-9795-A14919CFB8B9}" destId="{F6B667C6-918C-4E56-8AF2-1E025454098B}" srcOrd="2" destOrd="0" presId="urn:microsoft.com/office/officeart/2005/8/layout/gear1"/>
    <dgm:cxn modelId="{8F8459AB-C505-41A9-B5BB-C0B0B8A7EE5C}" type="presParOf" srcId="{1879C61B-E813-4998-9795-A14919CFB8B9}" destId="{DCD3213D-5D84-4F2A-A5E7-FA2EB54B2271}" srcOrd="3" destOrd="0" presId="urn:microsoft.com/office/officeart/2005/8/layout/gear1"/>
    <dgm:cxn modelId="{8D495A7E-475A-400F-8375-2F667C0DD90D}" type="presParOf" srcId="{1879C61B-E813-4998-9795-A14919CFB8B9}" destId="{184D3FDC-B176-4C04-9CAA-060FD8DE554E}" srcOrd="4" destOrd="0" presId="urn:microsoft.com/office/officeart/2005/8/layout/gear1"/>
    <dgm:cxn modelId="{B2B83A21-B27E-4D46-A918-6C2D17E84896}" type="presParOf" srcId="{1879C61B-E813-4998-9795-A14919CFB8B9}" destId="{6AC113C9-4F95-424A-BAF1-0F3D2254B4CF}" srcOrd="5" destOrd="0" presId="urn:microsoft.com/office/officeart/2005/8/layout/gear1"/>
    <dgm:cxn modelId="{AF8EC9BB-CBC9-45CC-9CC6-74CFEA22A55A}" type="presParOf" srcId="{1879C61B-E813-4998-9795-A14919CFB8B9}" destId="{7860B969-3A2C-4C38-9EBB-410EF1B37070}" srcOrd="6" destOrd="0" presId="urn:microsoft.com/office/officeart/2005/8/layout/gear1"/>
    <dgm:cxn modelId="{075E7CB4-3CC5-4FFD-80AB-FD35D41F330E}" type="presParOf" srcId="{1879C61B-E813-4998-9795-A14919CFB8B9}" destId="{30C5408F-D46E-4BC8-9341-3CA3613CF72D}" srcOrd="7" destOrd="0" presId="urn:microsoft.com/office/officeart/2005/8/layout/gear1"/>
    <dgm:cxn modelId="{9387FA93-0BD5-414E-9842-9EB85EE6FDC8}" type="presParOf" srcId="{1879C61B-E813-4998-9795-A14919CFB8B9}" destId="{C2F8AAF2-3E59-48F9-8C66-CFDFED4F927C}" srcOrd="8" destOrd="0" presId="urn:microsoft.com/office/officeart/2005/8/layout/gear1"/>
    <dgm:cxn modelId="{864B68E8-A79B-4188-9151-F6EEA3B58E71}" type="presParOf" srcId="{1879C61B-E813-4998-9795-A14919CFB8B9}" destId="{B095FDCE-6D08-422E-B5B3-B7C702732D77}" srcOrd="9" destOrd="0" presId="urn:microsoft.com/office/officeart/2005/8/layout/gear1"/>
    <dgm:cxn modelId="{43C7436A-0A6B-41E1-9AC8-98AA528BFEA0}" type="presParOf" srcId="{1879C61B-E813-4998-9795-A14919CFB8B9}" destId="{CE5EDB09-FA64-4D7B-8357-3F78953546C1}" srcOrd="10" destOrd="0" presId="urn:microsoft.com/office/officeart/2005/8/layout/gear1"/>
    <dgm:cxn modelId="{14869125-DFB7-4863-8A0E-3EAAFB6EDA95}" type="presParOf" srcId="{1879C61B-E813-4998-9795-A14919CFB8B9}" destId="{D1B56A38-42B1-41C1-803F-F3E0A8DD98E5}" srcOrd="11" destOrd="0" presId="urn:microsoft.com/office/officeart/2005/8/layout/gear1"/>
    <dgm:cxn modelId="{F508F27B-C75B-482B-AC39-E5E206B57592}" type="presParOf" srcId="{1879C61B-E813-4998-9795-A14919CFB8B9}" destId="{573E4EE4-808F-427C-B237-D8FC0B3AC92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3DA14B-87DF-47C9-9942-9A9E080120C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61A7AC26-A571-4F27-ACF4-00EBA7F9FEEE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L" sz="1600" dirty="0" smtClean="0"/>
            <a:t>1800</a:t>
          </a:r>
          <a:endParaRPr lang="es-CL" sz="1600" dirty="0"/>
        </a:p>
      </dgm:t>
    </dgm:pt>
    <dgm:pt modelId="{D82E1DDE-F172-4190-A9C1-52EC07447DC7}" type="parTrans" cxnId="{FD4E5FBC-BA76-4B27-8316-A2D06B0F2F19}">
      <dgm:prSet/>
      <dgm:spPr/>
      <dgm:t>
        <a:bodyPr/>
        <a:lstStyle/>
        <a:p>
          <a:endParaRPr lang="es-CL"/>
        </a:p>
      </dgm:t>
    </dgm:pt>
    <dgm:pt modelId="{B24FDE9D-2386-4696-BE05-EA5A42C7D058}" type="sibTrans" cxnId="{FD4E5FBC-BA76-4B27-8316-A2D06B0F2F19}">
      <dgm:prSet/>
      <dgm:spPr/>
      <dgm:t>
        <a:bodyPr/>
        <a:lstStyle/>
        <a:p>
          <a:endParaRPr lang="es-CL"/>
        </a:p>
      </dgm:t>
    </dgm:pt>
    <dgm:pt modelId="{56699864-C588-403D-8E0E-04AD8EA58E81}">
      <dgm:prSet phldrT="[Texto]" custT="1"/>
      <dgm:spPr>
        <a:ln>
          <a:solidFill>
            <a:srgbClr val="0070C0"/>
          </a:solidFill>
        </a:ln>
      </dgm:spPr>
      <dgm:t>
        <a:bodyPr/>
        <a:lstStyle/>
        <a:p>
          <a:r>
            <a:rPr lang="es-CL" sz="1800" b="1" dirty="0" smtClean="0"/>
            <a:t>FASE TECNOLÓGICA</a:t>
          </a:r>
          <a:endParaRPr lang="es-CL" sz="1800" b="1" dirty="0"/>
        </a:p>
      </dgm:t>
    </dgm:pt>
    <dgm:pt modelId="{56232C92-EB6B-466E-B8B3-183A93F73C25}" type="parTrans" cxnId="{3DAFD3A1-8620-4545-B8C4-779063EE3BBF}">
      <dgm:prSet/>
      <dgm:spPr/>
      <dgm:t>
        <a:bodyPr/>
        <a:lstStyle/>
        <a:p>
          <a:endParaRPr lang="es-CL"/>
        </a:p>
      </dgm:t>
    </dgm:pt>
    <dgm:pt modelId="{05E09DF1-D715-49E5-B7BD-4A36E44D11FE}" type="sibTrans" cxnId="{3DAFD3A1-8620-4545-B8C4-779063EE3BBF}">
      <dgm:prSet/>
      <dgm:spPr/>
      <dgm:t>
        <a:bodyPr/>
        <a:lstStyle/>
        <a:p>
          <a:endParaRPr lang="es-CL"/>
        </a:p>
      </dgm:t>
    </dgm:pt>
    <dgm:pt modelId="{9D429EBF-8586-440C-8C03-8A051078B6A6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CL" sz="1600" dirty="0" smtClean="0"/>
            <a:t>1950</a:t>
          </a:r>
          <a:endParaRPr lang="es-CL" sz="1600" dirty="0"/>
        </a:p>
      </dgm:t>
    </dgm:pt>
    <dgm:pt modelId="{B8BFFF1A-7287-4F44-A980-C9AEB10A2066}" type="parTrans" cxnId="{1DB1B7CE-A207-47EB-AF3F-DA9D8B871407}">
      <dgm:prSet/>
      <dgm:spPr/>
      <dgm:t>
        <a:bodyPr/>
        <a:lstStyle/>
        <a:p>
          <a:endParaRPr lang="es-CL"/>
        </a:p>
      </dgm:t>
    </dgm:pt>
    <dgm:pt modelId="{78D4BC3C-7410-4C68-A91E-D11A4AA2192D}" type="sibTrans" cxnId="{1DB1B7CE-A207-47EB-AF3F-DA9D8B871407}">
      <dgm:prSet/>
      <dgm:spPr/>
      <dgm:t>
        <a:bodyPr/>
        <a:lstStyle/>
        <a:p>
          <a:endParaRPr lang="es-CL"/>
        </a:p>
      </dgm:t>
    </dgm:pt>
    <dgm:pt modelId="{B9D38E85-8DCC-4AE8-A86B-C72AF75110C4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L" sz="1800" b="1" dirty="0" smtClean="0"/>
            <a:t>FASE DE LOS FACTORES HUMANOS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L" sz="1500" dirty="0" smtClean="0"/>
            <a:t>1979: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L" sz="1500" dirty="0" smtClean="0"/>
            <a:t>BS 5750  Sistemas de Gestión (posterior ISO 2001)</a:t>
          </a:r>
          <a:endParaRPr lang="es-CL" sz="1500" dirty="0"/>
        </a:p>
      </dgm:t>
    </dgm:pt>
    <dgm:pt modelId="{36B45529-6A3B-408D-9EF6-1CDE3508911E}" type="parTrans" cxnId="{B523DE3B-4DF7-425D-B4F1-81848FF68832}">
      <dgm:prSet/>
      <dgm:spPr/>
      <dgm:t>
        <a:bodyPr/>
        <a:lstStyle/>
        <a:p>
          <a:endParaRPr lang="es-CL"/>
        </a:p>
      </dgm:t>
    </dgm:pt>
    <dgm:pt modelId="{1A4FE36C-1FB3-44CF-B599-A2134E481089}" type="sibTrans" cxnId="{B523DE3B-4DF7-425D-B4F1-81848FF68832}">
      <dgm:prSet/>
      <dgm:spPr/>
      <dgm:t>
        <a:bodyPr/>
        <a:lstStyle/>
        <a:p>
          <a:endParaRPr lang="es-CL"/>
        </a:p>
      </dgm:t>
    </dgm:pt>
    <dgm:pt modelId="{AD051D45-D7B9-4EC0-A5DD-4FF4262383C2}">
      <dgm:prSet phldrT="[Texto]" custT="1"/>
      <dgm:spPr/>
      <dgm:t>
        <a:bodyPr/>
        <a:lstStyle/>
        <a:p>
          <a:r>
            <a:rPr lang="es-CL" sz="1600" dirty="0" smtClean="0"/>
            <a:t>1990</a:t>
          </a:r>
          <a:endParaRPr lang="es-CL" sz="1600" dirty="0"/>
        </a:p>
      </dgm:t>
    </dgm:pt>
    <dgm:pt modelId="{0DE6C923-86A2-4D19-A1F7-766057E42006}" type="parTrans" cxnId="{FEAA2243-078B-44E5-ADE1-BC14E7BCE24A}">
      <dgm:prSet/>
      <dgm:spPr/>
      <dgm:t>
        <a:bodyPr/>
        <a:lstStyle/>
        <a:p>
          <a:endParaRPr lang="es-CL"/>
        </a:p>
      </dgm:t>
    </dgm:pt>
    <dgm:pt modelId="{15062CC4-4A5D-47B1-9227-D054DB899FC1}" type="sibTrans" cxnId="{FEAA2243-078B-44E5-ADE1-BC14E7BCE24A}">
      <dgm:prSet/>
      <dgm:spPr/>
      <dgm:t>
        <a:bodyPr/>
        <a:lstStyle/>
        <a:p>
          <a:endParaRPr lang="es-CL"/>
        </a:p>
      </dgm:t>
    </dgm:pt>
    <dgm:pt modelId="{F33C4B0B-1477-4DE9-B705-C882EBD8F767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L" sz="1800" b="1" dirty="0" smtClean="0"/>
            <a:t>FASE ORGANIZACIONAL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L" sz="1500" dirty="0" smtClean="0"/>
            <a:t>1996: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L" sz="1500" dirty="0" smtClean="0"/>
            <a:t>BS 8880 Gestión de Seguridad (posterior OHSAS 18801) </a:t>
          </a:r>
          <a:endParaRPr lang="es-CL" sz="1500" dirty="0"/>
        </a:p>
      </dgm:t>
    </dgm:pt>
    <dgm:pt modelId="{DABE3261-3DA2-4EA0-8FC5-6E5F005CA9B3}" type="parTrans" cxnId="{304D20E3-05E4-4A73-BF14-73C15163A043}">
      <dgm:prSet/>
      <dgm:spPr/>
      <dgm:t>
        <a:bodyPr/>
        <a:lstStyle/>
        <a:p>
          <a:endParaRPr lang="es-CL"/>
        </a:p>
      </dgm:t>
    </dgm:pt>
    <dgm:pt modelId="{7A99A4E2-47CC-4718-8219-EE7B3AB2F015}" type="sibTrans" cxnId="{304D20E3-05E4-4A73-BF14-73C15163A043}">
      <dgm:prSet/>
      <dgm:spPr/>
      <dgm:t>
        <a:bodyPr/>
        <a:lstStyle/>
        <a:p>
          <a:endParaRPr lang="es-CL"/>
        </a:p>
      </dgm:t>
    </dgm:pt>
    <dgm:pt modelId="{EB196F6B-5A00-411F-BD3F-BCD003394652}" type="pres">
      <dgm:prSet presAssocID="{5B3DA14B-87DF-47C9-9942-9A9E080120C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38B788C7-1440-41FC-AF1F-5E5C44D532D0}" type="pres">
      <dgm:prSet presAssocID="{61A7AC26-A571-4F27-ACF4-00EBA7F9FEEE}" presName="parentText1" presStyleLbl="node1" presStyleIdx="0" presStyleCnt="3" custScaleX="93035" custScaleY="81014" custLinFactNeighborX="-2031" custLinFactNeighborY="-2114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52A8BE8-1A41-44EB-AF95-97374ABB0576}" type="pres">
      <dgm:prSet presAssocID="{61A7AC26-A571-4F27-ACF4-00EBA7F9FEEE}" presName="childText1" presStyleLbl="solidAlignAcc1" presStyleIdx="0" presStyleCnt="3" custScaleX="75898" custScaleY="44701" custLinFactNeighborX="-7339" custLinFactNeighborY="-434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BD2EC1B-64DA-4D09-86E7-6F4EE31382ED}" type="pres">
      <dgm:prSet presAssocID="{9D429EBF-8586-440C-8C03-8A051078B6A6}" presName="parentText2" presStyleLbl="node1" presStyleIdx="1" presStyleCnt="3" custScaleY="79326" custLinFactNeighborX="-9963" custLinFactNeighborY="-1889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9C8AE77-CC26-463F-B439-29944099547C}" type="pres">
      <dgm:prSet presAssocID="{9D429EBF-8586-440C-8C03-8A051078B6A6}" presName="childText2" presStyleLbl="solidAlignAcc1" presStyleIdx="1" presStyleCnt="3" custScaleY="102993" custLinFactNeighborX="-22381" custLinFactNeighborY="-14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C27D95A-F876-4F7B-8021-CE7F570AE232}" type="pres">
      <dgm:prSet presAssocID="{AD051D45-D7B9-4EC0-A5DD-4FF4262383C2}" presName="parentText3" presStyleLbl="node1" presStyleIdx="2" presStyleCnt="3" custScaleY="82016" custLinFactNeighborX="-18042" custLinFactNeighborY="-2174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865D20D-D781-46C0-BE56-95A37D4A221F}" type="pres">
      <dgm:prSet presAssocID="{AD051D45-D7B9-4EC0-A5DD-4FF4262383C2}" presName="childText3" presStyleLbl="solidAlignAcc1" presStyleIdx="2" presStyleCnt="3" custScaleX="101140" custScaleY="94163" custLinFactNeighborX="-22495" custLinFactNeighborY="-216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04D20E3-05E4-4A73-BF14-73C15163A043}" srcId="{AD051D45-D7B9-4EC0-A5DD-4FF4262383C2}" destId="{F33C4B0B-1477-4DE9-B705-C882EBD8F767}" srcOrd="0" destOrd="0" parTransId="{DABE3261-3DA2-4EA0-8FC5-6E5F005CA9B3}" sibTransId="{7A99A4E2-47CC-4718-8219-EE7B3AB2F015}"/>
    <dgm:cxn modelId="{13DE7613-8F5E-432D-BAB7-F21559B0DAFB}" type="presOf" srcId="{F33C4B0B-1477-4DE9-B705-C882EBD8F767}" destId="{5865D20D-D781-46C0-BE56-95A37D4A221F}" srcOrd="0" destOrd="0" presId="urn:microsoft.com/office/officeart/2009/3/layout/IncreasingArrowsProcess"/>
    <dgm:cxn modelId="{FD4E5FBC-BA76-4B27-8316-A2D06B0F2F19}" srcId="{5B3DA14B-87DF-47C9-9942-9A9E080120C4}" destId="{61A7AC26-A571-4F27-ACF4-00EBA7F9FEEE}" srcOrd="0" destOrd="0" parTransId="{D82E1DDE-F172-4190-A9C1-52EC07447DC7}" sibTransId="{B24FDE9D-2386-4696-BE05-EA5A42C7D058}"/>
    <dgm:cxn modelId="{E3038BF2-F9FC-42A3-ADDB-D919DD23CBEB}" type="presOf" srcId="{61A7AC26-A571-4F27-ACF4-00EBA7F9FEEE}" destId="{38B788C7-1440-41FC-AF1F-5E5C44D532D0}" srcOrd="0" destOrd="0" presId="urn:microsoft.com/office/officeart/2009/3/layout/IncreasingArrowsProcess"/>
    <dgm:cxn modelId="{FC92431D-1AC5-44C1-B070-52F96FFE37DA}" type="presOf" srcId="{AD051D45-D7B9-4EC0-A5DD-4FF4262383C2}" destId="{CC27D95A-F876-4F7B-8021-CE7F570AE232}" srcOrd="0" destOrd="0" presId="urn:microsoft.com/office/officeart/2009/3/layout/IncreasingArrowsProcess"/>
    <dgm:cxn modelId="{19E6EC6C-EECC-4CC4-B4F8-D9B732D26168}" type="presOf" srcId="{B9D38E85-8DCC-4AE8-A86B-C72AF75110C4}" destId="{19C8AE77-CC26-463F-B439-29944099547C}" srcOrd="0" destOrd="0" presId="urn:microsoft.com/office/officeart/2009/3/layout/IncreasingArrowsProcess"/>
    <dgm:cxn modelId="{3B9B4C11-8E00-4F8B-B98E-430151DE3EA8}" type="presOf" srcId="{9D429EBF-8586-440C-8C03-8A051078B6A6}" destId="{ABD2EC1B-64DA-4D09-86E7-6F4EE31382ED}" srcOrd="0" destOrd="0" presId="urn:microsoft.com/office/officeart/2009/3/layout/IncreasingArrowsProcess"/>
    <dgm:cxn modelId="{1DB1B7CE-A207-47EB-AF3F-DA9D8B871407}" srcId="{5B3DA14B-87DF-47C9-9942-9A9E080120C4}" destId="{9D429EBF-8586-440C-8C03-8A051078B6A6}" srcOrd="1" destOrd="0" parTransId="{B8BFFF1A-7287-4F44-A980-C9AEB10A2066}" sibTransId="{78D4BC3C-7410-4C68-A91E-D11A4AA2192D}"/>
    <dgm:cxn modelId="{FEAA2243-078B-44E5-ADE1-BC14E7BCE24A}" srcId="{5B3DA14B-87DF-47C9-9942-9A9E080120C4}" destId="{AD051D45-D7B9-4EC0-A5DD-4FF4262383C2}" srcOrd="2" destOrd="0" parTransId="{0DE6C923-86A2-4D19-A1F7-766057E42006}" sibTransId="{15062CC4-4A5D-47B1-9227-D054DB899FC1}"/>
    <dgm:cxn modelId="{BD89720E-A68D-4578-82FD-CC7BBF67DD8D}" type="presOf" srcId="{5B3DA14B-87DF-47C9-9942-9A9E080120C4}" destId="{EB196F6B-5A00-411F-BD3F-BCD003394652}" srcOrd="0" destOrd="0" presId="urn:microsoft.com/office/officeart/2009/3/layout/IncreasingArrowsProcess"/>
    <dgm:cxn modelId="{B523DE3B-4DF7-425D-B4F1-81848FF68832}" srcId="{9D429EBF-8586-440C-8C03-8A051078B6A6}" destId="{B9D38E85-8DCC-4AE8-A86B-C72AF75110C4}" srcOrd="0" destOrd="0" parTransId="{36B45529-6A3B-408D-9EF6-1CDE3508911E}" sibTransId="{1A4FE36C-1FB3-44CF-B599-A2134E481089}"/>
    <dgm:cxn modelId="{DF73DA71-6B99-4FBC-8DD2-4D30FC04CB6D}" type="presOf" srcId="{56699864-C588-403D-8E0E-04AD8EA58E81}" destId="{252A8BE8-1A41-44EB-AF95-97374ABB0576}" srcOrd="0" destOrd="0" presId="urn:microsoft.com/office/officeart/2009/3/layout/IncreasingArrowsProcess"/>
    <dgm:cxn modelId="{3DAFD3A1-8620-4545-B8C4-779063EE3BBF}" srcId="{61A7AC26-A571-4F27-ACF4-00EBA7F9FEEE}" destId="{56699864-C588-403D-8E0E-04AD8EA58E81}" srcOrd="0" destOrd="0" parTransId="{56232C92-EB6B-466E-B8B3-183A93F73C25}" sibTransId="{05E09DF1-D715-49E5-B7BD-4A36E44D11FE}"/>
    <dgm:cxn modelId="{42C6C978-2212-49A7-B56C-9281E6386989}" type="presParOf" srcId="{EB196F6B-5A00-411F-BD3F-BCD003394652}" destId="{38B788C7-1440-41FC-AF1F-5E5C44D532D0}" srcOrd="0" destOrd="0" presId="urn:microsoft.com/office/officeart/2009/3/layout/IncreasingArrowsProcess"/>
    <dgm:cxn modelId="{D6E55AE5-C3C8-4C6B-93DB-FE45BD109CC2}" type="presParOf" srcId="{EB196F6B-5A00-411F-BD3F-BCD003394652}" destId="{252A8BE8-1A41-44EB-AF95-97374ABB0576}" srcOrd="1" destOrd="0" presId="urn:microsoft.com/office/officeart/2009/3/layout/IncreasingArrowsProcess"/>
    <dgm:cxn modelId="{B487FC82-BBC4-4A1E-9E71-73921ED8C71F}" type="presParOf" srcId="{EB196F6B-5A00-411F-BD3F-BCD003394652}" destId="{ABD2EC1B-64DA-4D09-86E7-6F4EE31382ED}" srcOrd="2" destOrd="0" presId="urn:microsoft.com/office/officeart/2009/3/layout/IncreasingArrowsProcess"/>
    <dgm:cxn modelId="{297197AB-2D25-4F09-AB2E-EBB29244ADE4}" type="presParOf" srcId="{EB196F6B-5A00-411F-BD3F-BCD003394652}" destId="{19C8AE77-CC26-463F-B439-29944099547C}" srcOrd="3" destOrd="0" presId="urn:microsoft.com/office/officeart/2009/3/layout/IncreasingArrowsProcess"/>
    <dgm:cxn modelId="{9B292FAA-3725-4ECD-944B-9A453BDC16E8}" type="presParOf" srcId="{EB196F6B-5A00-411F-BD3F-BCD003394652}" destId="{CC27D95A-F876-4F7B-8021-CE7F570AE232}" srcOrd="4" destOrd="0" presId="urn:microsoft.com/office/officeart/2009/3/layout/IncreasingArrowsProcess"/>
    <dgm:cxn modelId="{2182D0A5-8F35-4CD4-83AF-D253425C5D42}" type="presParOf" srcId="{EB196F6B-5A00-411F-BD3F-BCD003394652}" destId="{5865D20D-D781-46C0-BE56-95A37D4A221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3B5028-00DC-47EA-8BB2-DD9B9BE42062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2626F7F9-B0CE-4D78-8778-4FDA7C05262E}">
      <dgm:prSet phldrT="[Texto]" custT="1"/>
      <dgm:spPr/>
      <dgm:t>
        <a:bodyPr/>
        <a:lstStyle/>
        <a:p>
          <a:r>
            <a:rPr lang="es-CL" sz="2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BAJO</a:t>
          </a:r>
          <a:endParaRPr lang="es-CL" sz="20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34AD48A-F580-4606-BF6D-CC11A3E3BDE5}" type="parTrans" cxnId="{37BBC0BF-C4C1-4C37-9D5E-D6CCF970818F}">
      <dgm:prSet/>
      <dgm:spPr/>
      <dgm:t>
        <a:bodyPr/>
        <a:lstStyle/>
        <a:p>
          <a:endParaRPr lang="es-CL"/>
        </a:p>
      </dgm:t>
    </dgm:pt>
    <dgm:pt modelId="{77C10939-7955-46EA-B1D2-BECBF8921FCA}" type="sibTrans" cxnId="{37BBC0BF-C4C1-4C37-9D5E-D6CCF970818F}">
      <dgm:prSet/>
      <dgm:spPr/>
      <dgm:t>
        <a:bodyPr/>
        <a:lstStyle/>
        <a:p>
          <a:endParaRPr lang="es-CL"/>
        </a:p>
      </dgm:t>
    </dgm:pt>
    <dgm:pt modelId="{E1DB0D09-4490-4175-B070-A3DA3A566683}">
      <dgm:prSet phldrT="[Texto]" custT="1"/>
      <dgm:spPr/>
      <dgm:t>
        <a:bodyPr/>
        <a:lstStyle/>
        <a:p>
          <a:r>
            <a:rPr lang="es-CL" sz="2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INCIPIENTE</a:t>
          </a:r>
          <a:endParaRPr lang="es-CL" sz="20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EC3EE08-E202-4FAD-9EDD-D1681464C577}" type="parTrans" cxnId="{C85597EC-2A0B-4093-B8DD-EC83A4C8AB33}">
      <dgm:prSet/>
      <dgm:spPr/>
      <dgm:t>
        <a:bodyPr/>
        <a:lstStyle/>
        <a:p>
          <a:endParaRPr lang="es-CL"/>
        </a:p>
      </dgm:t>
    </dgm:pt>
    <dgm:pt modelId="{62DEE535-BDC3-4961-8905-85FF0797AA37}" type="sibTrans" cxnId="{C85597EC-2A0B-4093-B8DD-EC83A4C8AB33}">
      <dgm:prSet/>
      <dgm:spPr/>
      <dgm:t>
        <a:bodyPr/>
        <a:lstStyle/>
        <a:p>
          <a:endParaRPr lang="es-CL"/>
        </a:p>
      </dgm:t>
    </dgm:pt>
    <dgm:pt modelId="{20C811E8-B3CD-43A0-B45F-8712105702E6}">
      <dgm:prSet phldrT="[Texto]" custT="1"/>
      <dgm:spPr/>
      <dgm:t>
        <a:bodyPr/>
        <a:lstStyle/>
        <a:p>
          <a:r>
            <a:rPr lang="es-CL" sz="2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AVANZADO</a:t>
          </a:r>
          <a:endParaRPr lang="es-CL" sz="20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2A5E7D9-CDC2-45F0-B2C2-3A7BF8656787}" type="parTrans" cxnId="{6DEC92D6-9C85-4D58-9D75-4965CD035F94}">
      <dgm:prSet/>
      <dgm:spPr/>
      <dgm:t>
        <a:bodyPr/>
        <a:lstStyle/>
        <a:p>
          <a:endParaRPr lang="es-CL"/>
        </a:p>
      </dgm:t>
    </dgm:pt>
    <dgm:pt modelId="{9651719A-69CA-4A90-8362-45D40CF477AC}" type="sibTrans" cxnId="{6DEC92D6-9C85-4D58-9D75-4965CD035F94}">
      <dgm:prSet/>
      <dgm:spPr/>
      <dgm:t>
        <a:bodyPr/>
        <a:lstStyle/>
        <a:p>
          <a:endParaRPr lang="es-CL"/>
        </a:p>
      </dgm:t>
    </dgm:pt>
    <dgm:pt modelId="{66F962B9-5A6A-4A95-9EBC-75918F04F83A}">
      <dgm:prSet phldrT="[Texto]" custT="1"/>
      <dgm:spPr/>
      <dgm:t>
        <a:bodyPr/>
        <a:lstStyle/>
        <a:p>
          <a:r>
            <a:rPr lang="es-CL" sz="2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EXCELENCIA</a:t>
          </a:r>
          <a:endParaRPr lang="es-CL" sz="20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49E1135-2160-44DB-A767-744A9943EA19}" type="parTrans" cxnId="{BDC64F10-50AE-4DB9-95B0-556BB2250E9C}">
      <dgm:prSet/>
      <dgm:spPr/>
      <dgm:t>
        <a:bodyPr/>
        <a:lstStyle/>
        <a:p>
          <a:endParaRPr lang="es-CL"/>
        </a:p>
      </dgm:t>
    </dgm:pt>
    <dgm:pt modelId="{5ECD5385-D6D4-499F-9300-E32BD6B2B5EC}" type="sibTrans" cxnId="{BDC64F10-50AE-4DB9-95B0-556BB2250E9C}">
      <dgm:prSet/>
      <dgm:spPr/>
      <dgm:t>
        <a:bodyPr/>
        <a:lstStyle/>
        <a:p>
          <a:endParaRPr lang="es-CL"/>
        </a:p>
      </dgm:t>
    </dgm:pt>
    <dgm:pt modelId="{27BF79F2-D2E3-4ABE-A3F3-0D5F50160FF1}" type="pres">
      <dgm:prSet presAssocID="{CE3B5028-00DC-47EA-8BB2-DD9B9BE4206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8CFE9B7-5AFB-48BD-85B2-2DD63297E10E}" type="pres">
      <dgm:prSet presAssocID="{CE3B5028-00DC-47EA-8BB2-DD9B9BE42062}" presName="arrow" presStyleLbl="bgShp" presStyleIdx="0" presStyleCnt="1" custLinFactNeighborX="5128" custLinFactNeighborY="-3847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endParaRPr lang="es-CL"/>
        </a:p>
      </dgm:t>
    </dgm:pt>
    <dgm:pt modelId="{95692ADC-8D56-4BE9-9876-B8503DD97EB9}" type="pres">
      <dgm:prSet presAssocID="{CE3B5028-00DC-47EA-8BB2-DD9B9BE42062}" presName="arrowDiagram4" presStyleCnt="0"/>
      <dgm:spPr/>
    </dgm:pt>
    <dgm:pt modelId="{E32F576B-F979-476F-81C5-3DB9D252D3E6}" type="pres">
      <dgm:prSet presAssocID="{2626F7F9-B0CE-4D78-8778-4FDA7C05262E}" presName="bullet4a" presStyleLbl="node1" presStyleIdx="0" presStyleCnt="4" custLinFactNeighborX="-38071" custLinFactNeighborY="-62420"/>
      <dgm:spPr>
        <a:solidFill>
          <a:srgbClr val="FF0000"/>
        </a:solidFill>
      </dgm:spPr>
    </dgm:pt>
    <dgm:pt modelId="{5D889AAF-3D4A-4676-838D-2AC3E5597380}" type="pres">
      <dgm:prSet presAssocID="{2626F7F9-B0CE-4D78-8778-4FDA7C05262E}" presName="textBox4a" presStyleLbl="revTx" presStyleIdx="0" presStyleCnt="4" custLinFactNeighborX="-4348" custLinFactNeighborY="-455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3755606-46D2-46EA-BB08-64E32F26C33E}" type="pres">
      <dgm:prSet presAssocID="{E1DB0D09-4490-4175-B070-A3DA3A566683}" presName="bullet4b" presStyleLbl="node1" presStyleIdx="1" presStyleCnt="4" custLinFactNeighborX="16732" custLinFactNeighborY="-57070"/>
      <dgm:spPr>
        <a:solidFill>
          <a:srgbClr val="FFFF00"/>
        </a:solidFill>
      </dgm:spPr>
    </dgm:pt>
    <dgm:pt modelId="{EAB42C67-CF2D-4A0A-8B13-9427BDC25F31}" type="pres">
      <dgm:prSet presAssocID="{E1DB0D09-4490-4175-B070-A3DA3A566683}" presName="textBox4b" presStyleLbl="revTx" presStyleIdx="1" presStyleCnt="4" custScaleX="132992" custScaleY="35987" custLinFactNeighborX="18315" custLinFactNeighborY="-2685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1A54485-287D-44B1-8984-CD11C87E9E27}" type="pres">
      <dgm:prSet presAssocID="{20C811E8-B3CD-43A0-B45F-8712105702E6}" presName="bullet4c" presStyleLbl="node1" presStyleIdx="2" presStyleCnt="4" custLinFactNeighborY="-34466"/>
      <dgm:spPr>
        <a:solidFill>
          <a:srgbClr val="00B050"/>
        </a:solidFill>
      </dgm:spPr>
    </dgm:pt>
    <dgm:pt modelId="{F792859D-91FA-4EB9-ADA2-10F65A566FFD}" type="pres">
      <dgm:prSet presAssocID="{20C811E8-B3CD-43A0-B45F-8712105702E6}" presName="textBox4c" presStyleLbl="revTx" presStyleIdx="2" presStyleCnt="4" custScaleX="136752" custScaleY="14010" custLinFactNeighborX="18315" custLinFactNeighborY="-3378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9714D40-DBB6-41AC-94C9-94EFB81EBB92}" type="pres">
      <dgm:prSet presAssocID="{66F962B9-5A6A-4A95-9EBC-75918F04F83A}" presName="bullet4d" presStyleLbl="node1" presStyleIdx="3" presStyleCnt="4" custLinFactNeighborY="-34247"/>
      <dgm:spPr>
        <a:solidFill>
          <a:srgbClr val="0070C0"/>
        </a:solidFill>
      </dgm:spPr>
      <dgm:t>
        <a:bodyPr/>
        <a:lstStyle/>
        <a:p>
          <a:endParaRPr lang="es-CL"/>
        </a:p>
      </dgm:t>
    </dgm:pt>
    <dgm:pt modelId="{85597F6E-939D-443A-9067-767622708A43}" type="pres">
      <dgm:prSet presAssocID="{66F962B9-5A6A-4A95-9EBC-75918F04F83A}" presName="textBox4d" presStyleLbl="revTx" presStyleIdx="3" presStyleCnt="4" custScaleX="132723" custScaleY="15187" custLinFactNeighborX="12210" custLinFactNeighborY="-4005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9C0E704-C8BA-432C-82D6-2D6E40AD0433}" type="presOf" srcId="{2626F7F9-B0CE-4D78-8778-4FDA7C05262E}" destId="{5D889AAF-3D4A-4676-838D-2AC3E5597380}" srcOrd="0" destOrd="0" presId="urn:microsoft.com/office/officeart/2005/8/layout/arrow2"/>
    <dgm:cxn modelId="{60DB2B6C-25BF-4892-8EBE-890A34AAB108}" type="presOf" srcId="{E1DB0D09-4490-4175-B070-A3DA3A566683}" destId="{EAB42C67-CF2D-4A0A-8B13-9427BDC25F31}" srcOrd="0" destOrd="0" presId="urn:microsoft.com/office/officeart/2005/8/layout/arrow2"/>
    <dgm:cxn modelId="{C85597EC-2A0B-4093-B8DD-EC83A4C8AB33}" srcId="{CE3B5028-00DC-47EA-8BB2-DD9B9BE42062}" destId="{E1DB0D09-4490-4175-B070-A3DA3A566683}" srcOrd="1" destOrd="0" parTransId="{2EC3EE08-E202-4FAD-9EDD-D1681464C577}" sibTransId="{62DEE535-BDC3-4961-8905-85FF0797AA37}"/>
    <dgm:cxn modelId="{3057AF83-7C2D-46EF-B938-C3BFD6B25BF9}" type="presOf" srcId="{20C811E8-B3CD-43A0-B45F-8712105702E6}" destId="{F792859D-91FA-4EB9-ADA2-10F65A566FFD}" srcOrd="0" destOrd="0" presId="urn:microsoft.com/office/officeart/2005/8/layout/arrow2"/>
    <dgm:cxn modelId="{B2E46AF5-4379-45E4-85EF-C4837F5DDB89}" type="presOf" srcId="{66F962B9-5A6A-4A95-9EBC-75918F04F83A}" destId="{85597F6E-939D-443A-9067-767622708A43}" srcOrd="0" destOrd="0" presId="urn:microsoft.com/office/officeart/2005/8/layout/arrow2"/>
    <dgm:cxn modelId="{37BBC0BF-C4C1-4C37-9D5E-D6CCF970818F}" srcId="{CE3B5028-00DC-47EA-8BB2-DD9B9BE42062}" destId="{2626F7F9-B0CE-4D78-8778-4FDA7C05262E}" srcOrd="0" destOrd="0" parTransId="{234AD48A-F580-4606-BF6D-CC11A3E3BDE5}" sibTransId="{77C10939-7955-46EA-B1D2-BECBF8921FCA}"/>
    <dgm:cxn modelId="{8C3678B7-81DF-4F9C-AEBC-582AF0C880E2}" type="presOf" srcId="{CE3B5028-00DC-47EA-8BB2-DD9B9BE42062}" destId="{27BF79F2-D2E3-4ABE-A3F3-0D5F50160FF1}" srcOrd="0" destOrd="0" presId="urn:microsoft.com/office/officeart/2005/8/layout/arrow2"/>
    <dgm:cxn modelId="{6DEC92D6-9C85-4D58-9D75-4965CD035F94}" srcId="{CE3B5028-00DC-47EA-8BB2-DD9B9BE42062}" destId="{20C811E8-B3CD-43A0-B45F-8712105702E6}" srcOrd="2" destOrd="0" parTransId="{02A5E7D9-CDC2-45F0-B2C2-3A7BF8656787}" sibTransId="{9651719A-69CA-4A90-8362-45D40CF477AC}"/>
    <dgm:cxn modelId="{BDC64F10-50AE-4DB9-95B0-556BB2250E9C}" srcId="{CE3B5028-00DC-47EA-8BB2-DD9B9BE42062}" destId="{66F962B9-5A6A-4A95-9EBC-75918F04F83A}" srcOrd="3" destOrd="0" parTransId="{549E1135-2160-44DB-A767-744A9943EA19}" sibTransId="{5ECD5385-D6D4-499F-9300-E32BD6B2B5EC}"/>
    <dgm:cxn modelId="{ABBEE3A0-065F-4FE2-A404-70E64510ADE1}" type="presParOf" srcId="{27BF79F2-D2E3-4ABE-A3F3-0D5F50160FF1}" destId="{D8CFE9B7-5AFB-48BD-85B2-2DD63297E10E}" srcOrd="0" destOrd="0" presId="urn:microsoft.com/office/officeart/2005/8/layout/arrow2"/>
    <dgm:cxn modelId="{2C75A8AB-0DBA-4DB5-8702-C53F2EEDEB5A}" type="presParOf" srcId="{27BF79F2-D2E3-4ABE-A3F3-0D5F50160FF1}" destId="{95692ADC-8D56-4BE9-9876-B8503DD97EB9}" srcOrd="1" destOrd="0" presId="urn:microsoft.com/office/officeart/2005/8/layout/arrow2"/>
    <dgm:cxn modelId="{8DE4B089-803F-4954-90CD-E4344C1158E9}" type="presParOf" srcId="{95692ADC-8D56-4BE9-9876-B8503DD97EB9}" destId="{E32F576B-F979-476F-81C5-3DB9D252D3E6}" srcOrd="0" destOrd="0" presId="urn:microsoft.com/office/officeart/2005/8/layout/arrow2"/>
    <dgm:cxn modelId="{1BF28F53-DC4C-47EE-9695-0CFCE891575E}" type="presParOf" srcId="{95692ADC-8D56-4BE9-9876-B8503DD97EB9}" destId="{5D889AAF-3D4A-4676-838D-2AC3E5597380}" srcOrd="1" destOrd="0" presId="urn:microsoft.com/office/officeart/2005/8/layout/arrow2"/>
    <dgm:cxn modelId="{A904D0A9-0320-4634-A5C0-2CC0E86F2BF2}" type="presParOf" srcId="{95692ADC-8D56-4BE9-9876-B8503DD97EB9}" destId="{53755606-46D2-46EA-BB08-64E32F26C33E}" srcOrd="2" destOrd="0" presId="urn:microsoft.com/office/officeart/2005/8/layout/arrow2"/>
    <dgm:cxn modelId="{9A8A0391-E73B-4888-A25A-704F4A9A9EAE}" type="presParOf" srcId="{95692ADC-8D56-4BE9-9876-B8503DD97EB9}" destId="{EAB42C67-CF2D-4A0A-8B13-9427BDC25F31}" srcOrd="3" destOrd="0" presId="urn:microsoft.com/office/officeart/2005/8/layout/arrow2"/>
    <dgm:cxn modelId="{9AB0FB58-AC06-48D6-90FC-C80A869012C6}" type="presParOf" srcId="{95692ADC-8D56-4BE9-9876-B8503DD97EB9}" destId="{91A54485-287D-44B1-8984-CD11C87E9E27}" srcOrd="4" destOrd="0" presId="urn:microsoft.com/office/officeart/2005/8/layout/arrow2"/>
    <dgm:cxn modelId="{5FB7DD28-202C-4A88-B7CD-EBADFA1A4E35}" type="presParOf" srcId="{95692ADC-8D56-4BE9-9876-B8503DD97EB9}" destId="{F792859D-91FA-4EB9-ADA2-10F65A566FFD}" srcOrd="5" destOrd="0" presId="urn:microsoft.com/office/officeart/2005/8/layout/arrow2"/>
    <dgm:cxn modelId="{AEDEB91B-E71C-4EC6-914F-F96D97D0C335}" type="presParOf" srcId="{95692ADC-8D56-4BE9-9876-B8503DD97EB9}" destId="{49714D40-DBB6-41AC-94C9-94EFB81EBB92}" srcOrd="6" destOrd="0" presId="urn:microsoft.com/office/officeart/2005/8/layout/arrow2"/>
    <dgm:cxn modelId="{42D8393D-3FCB-4D79-A18F-7DACECE65BDA}" type="presParOf" srcId="{95692ADC-8D56-4BE9-9876-B8503DD97EB9}" destId="{85597F6E-939D-443A-9067-767622708A4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E5E4C3-7CD4-4060-96AF-E4602A6F6F2A}" type="doc">
      <dgm:prSet loTypeId="urn:microsoft.com/office/officeart/2005/8/layout/cycle3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A43C462B-7FE8-4F7A-B252-DBF8B80D13B1}">
      <dgm:prSet phldrT="[Texto]" custT="1"/>
      <dgm:spPr/>
      <dgm:t>
        <a:bodyPr/>
        <a:lstStyle/>
        <a:p>
          <a:r>
            <a:rPr lang="es-CL" sz="1500" b="1" dirty="0" smtClean="0">
              <a:solidFill>
                <a:schemeClr val="tx1"/>
              </a:solidFill>
            </a:rPr>
            <a:t>MEDIR</a:t>
          </a:r>
        </a:p>
        <a:p>
          <a:r>
            <a:rPr lang="es-CL" sz="1500" b="1" dirty="0" smtClean="0">
              <a:solidFill>
                <a:schemeClr val="tx1"/>
              </a:solidFill>
            </a:rPr>
            <a:t>la Cultura de Seguridad</a:t>
          </a:r>
          <a:endParaRPr lang="es-CL" sz="1500" b="1" dirty="0">
            <a:solidFill>
              <a:schemeClr val="tx1"/>
            </a:solidFill>
          </a:endParaRPr>
        </a:p>
      </dgm:t>
    </dgm:pt>
    <dgm:pt modelId="{6ADD7987-943D-4B5D-A2A5-C5545C85DDBD}" type="parTrans" cxnId="{EC9FA1F5-59CE-4E3D-9C67-17539F505B39}">
      <dgm:prSet/>
      <dgm:spPr/>
      <dgm:t>
        <a:bodyPr/>
        <a:lstStyle/>
        <a:p>
          <a:endParaRPr lang="es-CL"/>
        </a:p>
      </dgm:t>
    </dgm:pt>
    <dgm:pt modelId="{8D37F10A-244E-4B2C-8B5F-8234672DA752}" type="sibTrans" cxnId="{EC9FA1F5-59CE-4E3D-9C67-17539F505B39}">
      <dgm:prSet/>
      <dgm:spPr>
        <a:solidFill>
          <a:srgbClr val="0070C0"/>
        </a:solidFill>
      </dgm:spPr>
      <dgm:t>
        <a:bodyPr/>
        <a:lstStyle/>
        <a:p>
          <a:endParaRPr lang="es-CL"/>
        </a:p>
      </dgm:t>
    </dgm:pt>
    <dgm:pt modelId="{6E3E7826-D552-415B-9706-5BBDA8FA939B}">
      <dgm:prSet phldrT="[Texto]" custT="1"/>
      <dgm:spPr/>
      <dgm:t>
        <a:bodyPr/>
        <a:lstStyle/>
        <a:p>
          <a:r>
            <a:rPr lang="es-CL" sz="1500" b="1" dirty="0" smtClean="0">
              <a:solidFill>
                <a:schemeClr val="tx1"/>
              </a:solidFill>
            </a:rPr>
            <a:t>ACTUAR</a:t>
          </a:r>
        </a:p>
        <a:p>
          <a:r>
            <a:rPr lang="es-CL" sz="1500" b="1" dirty="0" smtClean="0">
              <a:solidFill>
                <a:schemeClr val="tx1"/>
              </a:solidFill>
            </a:rPr>
            <a:t>sobre la Cultura de Seguridad </a:t>
          </a:r>
          <a:endParaRPr lang="es-CL" sz="1500" b="1" dirty="0">
            <a:solidFill>
              <a:schemeClr val="tx1"/>
            </a:solidFill>
          </a:endParaRPr>
        </a:p>
      </dgm:t>
    </dgm:pt>
    <dgm:pt modelId="{807A1D2A-5381-497E-81CB-381AFDE4C72A}" type="parTrans" cxnId="{78903F34-37E5-418E-AF3D-F9F099F27808}">
      <dgm:prSet/>
      <dgm:spPr/>
      <dgm:t>
        <a:bodyPr/>
        <a:lstStyle/>
        <a:p>
          <a:endParaRPr lang="es-CL"/>
        </a:p>
      </dgm:t>
    </dgm:pt>
    <dgm:pt modelId="{23590645-966C-47EC-B31D-54BE116CED78}" type="sibTrans" cxnId="{78903F34-37E5-418E-AF3D-F9F099F27808}">
      <dgm:prSet/>
      <dgm:spPr/>
      <dgm:t>
        <a:bodyPr/>
        <a:lstStyle/>
        <a:p>
          <a:endParaRPr lang="es-CL"/>
        </a:p>
      </dgm:t>
    </dgm:pt>
    <dgm:pt modelId="{7FB6DECD-B03F-4030-913C-D13B78096233}">
      <dgm:prSet phldrT="[Texto]" custT="1"/>
      <dgm:spPr/>
      <dgm:t>
        <a:bodyPr/>
        <a:lstStyle/>
        <a:p>
          <a:r>
            <a:rPr lang="es-CL" sz="1500" b="1" dirty="0" smtClean="0">
              <a:solidFill>
                <a:schemeClr val="tx1"/>
              </a:solidFill>
            </a:rPr>
            <a:t>TRANSFORMAR</a:t>
          </a:r>
        </a:p>
        <a:p>
          <a:r>
            <a:rPr lang="es-CL" sz="1500" b="1" dirty="0" smtClean="0">
              <a:solidFill>
                <a:schemeClr val="tx1"/>
              </a:solidFill>
            </a:rPr>
            <a:t>la Cultura de Seguridad</a:t>
          </a:r>
          <a:endParaRPr lang="es-CL" sz="1500" b="1" dirty="0">
            <a:solidFill>
              <a:schemeClr val="tx1"/>
            </a:solidFill>
          </a:endParaRPr>
        </a:p>
      </dgm:t>
    </dgm:pt>
    <dgm:pt modelId="{69D0F1D8-54AC-4071-9172-48DC61278FA1}" type="parTrans" cxnId="{CE927ED6-0C78-4081-9408-7C1C410934E6}">
      <dgm:prSet/>
      <dgm:spPr/>
      <dgm:t>
        <a:bodyPr/>
        <a:lstStyle/>
        <a:p>
          <a:endParaRPr lang="es-CL"/>
        </a:p>
      </dgm:t>
    </dgm:pt>
    <dgm:pt modelId="{F769D200-9A95-4428-8AD6-52AFAA56A764}" type="sibTrans" cxnId="{CE927ED6-0C78-4081-9408-7C1C410934E6}">
      <dgm:prSet/>
      <dgm:spPr/>
      <dgm:t>
        <a:bodyPr/>
        <a:lstStyle/>
        <a:p>
          <a:endParaRPr lang="es-CL"/>
        </a:p>
      </dgm:t>
    </dgm:pt>
    <dgm:pt modelId="{B981D942-0C3B-4BE7-A09F-DE7E0324A455}">
      <dgm:prSet phldrT="[Texto]" custT="1"/>
      <dgm:spPr>
        <a:gradFill rotWithShape="0">
          <a:gsLst>
            <a:gs pos="0">
              <a:schemeClr val="accent5">
                <a:hueOff val="-12980065"/>
                <a:satOff val="6926"/>
                <a:lumOff val="-30196"/>
                <a:shade val="51000"/>
                <a:satMod val="130000"/>
                <a:alpha val="67000"/>
              </a:schemeClr>
            </a:gs>
            <a:gs pos="50000">
              <a:schemeClr val="accent5">
                <a:hueOff val="-12980065"/>
                <a:satOff val="6926"/>
                <a:alphaOff val="0"/>
                <a:shade val="93000"/>
                <a:satMod val="130000"/>
                <a:lumMod val="77000"/>
                <a:lumOff val="23000"/>
              </a:schemeClr>
            </a:gs>
            <a:gs pos="100000">
              <a:schemeClr val="accent5">
                <a:hueOff val="-12980065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s-CL" sz="1500" b="1" dirty="0" smtClean="0">
              <a:solidFill>
                <a:schemeClr val="tx1"/>
              </a:solidFill>
            </a:rPr>
            <a:t>MANTENER</a:t>
          </a:r>
        </a:p>
        <a:p>
          <a:r>
            <a:rPr lang="es-CL" sz="1500" b="1" dirty="0" smtClean="0">
              <a:solidFill>
                <a:schemeClr val="tx1"/>
              </a:solidFill>
            </a:rPr>
            <a:t>la Cultura de Seguridad</a:t>
          </a:r>
          <a:endParaRPr lang="es-CL" sz="1500" b="1" dirty="0">
            <a:solidFill>
              <a:schemeClr val="tx1"/>
            </a:solidFill>
          </a:endParaRPr>
        </a:p>
      </dgm:t>
    </dgm:pt>
    <dgm:pt modelId="{42EF5384-66D2-41F1-BB43-7E19116FB15E}" type="parTrans" cxnId="{E3A16A89-8518-465A-81D5-D086CA9799F4}">
      <dgm:prSet/>
      <dgm:spPr/>
      <dgm:t>
        <a:bodyPr/>
        <a:lstStyle/>
        <a:p>
          <a:endParaRPr lang="es-CL"/>
        </a:p>
      </dgm:t>
    </dgm:pt>
    <dgm:pt modelId="{0B2E3FBA-5EFF-432C-B40B-77969C224618}" type="sibTrans" cxnId="{E3A16A89-8518-465A-81D5-D086CA9799F4}">
      <dgm:prSet/>
      <dgm:spPr/>
      <dgm:t>
        <a:bodyPr/>
        <a:lstStyle/>
        <a:p>
          <a:endParaRPr lang="es-CL"/>
        </a:p>
      </dgm:t>
    </dgm:pt>
    <dgm:pt modelId="{2859C018-E512-437A-9658-61219A912887}" type="pres">
      <dgm:prSet presAssocID="{1BE5E4C3-7CD4-4060-96AF-E4602A6F6F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88DE81C-128B-4158-9988-327DB6BD69D3}" type="pres">
      <dgm:prSet presAssocID="{1BE5E4C3-7CD4-4060-96AF-E4602A6F6F2A}" presName="cycle" presStyleCnt="0"/>
      <dgm:spPr/>
    </dgm:pt>
    <dgm:pt modelId="{FCD0833C-DAEB-4256-9C56-AC0AB94DA022}" type="pres">
      <dgm:prSet presAssocID="{A43C462B-7FE8-4F7A-B252-DBF8B80D13B1}" presName="nodeFirstNode" presStyleLbl="node1" presStyleIdx="0" presStyleCnt="4" custScaleX="54669" custScaleY="60743" custRadScaleRad="113411" custRadScaleInc="76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53AF1A4-13DD-4786-9E9A-BC3F323150CE}" type="pres">
      <dgm:prSet presAssocID="{8D37F10A-244E-4B2C-8B5F-8234672DA752}" presName="sibTransFirstNode" presStyleLbl="bgShp" presStyleIdx="0" presStyleCnt="1" custLinFactNeighborY="506"/>
      <dgm:spPr/>
      <dgm:t>
        <a:bodyPr/>
        <a:lstStyle/>
        <a:p>
          <a:endParaRPr lang="es-CL"/>
        </a:p>
      </dgm:t>
    </dgm:pt>
    <dgm:pt modelId="{2D0E72CD-AEB2-48DB-B5F9-BC2E138DE311}" type="pres">
      <dgm:prSet presAssocID="{6E3E7826-D552-415B-9706-5BBDA8FA939B}" presName="nodeFollowingNodes" presStyleLbl="node1" presStyleIdx="1" presStyleCnt="4" custScaleX="54669" custScaleY="60743" custRadScaleRad="12764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877292-88DE-4ED8-BAF0-3EFDFDB27E3E}" type="pres">
      <dgm:prSet presAssocID="{7FB6DECD-B03F-4030-913C-D13B78096233}" presName="nodeFollowingNodes" presStyleLbl="node1" presStyleIdx="2" presStyleCnt="4" custScaleX="54669" custScaleY="60743" custRadScaleRad="118278" custRadScaleInc="-89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89AD1A-D4C5-4841-919D-825C60C0E8AE}" type="pres">
      <dgm:prSet presAssocID="{B981D942-0C3B-4BE7-A09F-DE7E0324A455}" presName="nodeFollowingNodes" presStyleLbl="node1" presStyleIdx="3" presStyleCnt="4" custScaleX="54669" custScaleY="60743" custRadScaleRad="11621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05676D0-B43D-442E-83EC-3BA84595F4B4}" type="presOf" srcId="{1BE5E4C3-7CD4-4060-96AF-E4602A6F6F2A}" destId="{2859C018-E512-437A-9658-61219A912887}" srcOrd="0" destOrd="0" presId="urn:microsoft.com/office/officeart/2005/8/layout/cycle3"/>
    <dgm:cxn modelId="{F66679BA-0640-4F04-8AA9-79A5E4758791}" type="presOf" srcId="{B981D942-0C3B-4BE7-A09F-DE7E0324A455}" destId="{8F89AD1A-D4C5-4841-919D-825C60C0E8AE}" srcOrd="0" destOrd="0" presId="urn:microsoft.com/office/officeart/2005/8/layout/cycle3"/>
    <dgm:cxn modelId="{FCD2F9D9-C0C8-4EB7-8E2D-EACAB184718F}" type="presOf" srcId="{7FB6DECD-B03F-4030-913C-D13B78096233}" destId="{E8877292-88DE-4ED8-BAF0-3EFDFDB27E3E}" srcOrd="0" destOrd="0" presId="urn:microsoft.com/office/officeart/2005/8/layout/cycle3"/>
    <dgm:cxn modelId="{EC9FA1F5-59CE-4E3D-9C67-17539F505B39}" srcId="{1BE5E4C3-7CD4-4060-96AF-E4602A6F6F2A}" destId="{A43C462B-7FE8-4F7A-B252-DBF8B80D13B1}" srcOrd="0" destOrd="0" parTransId="{6ADD7987-943D-4B5D-A2A5-C5545C85DDBD}" sibTransId="{8D37F10A-244E-4B2C-8B5F-8234672DA752}"/>
    <dgm:cxn modelId="{CE927ED6-0C78-4081-9408-7C1C410934E6}" srcId="{1BE5E4C3-7CD4-4060-96AF-E4602A6F6F2A}" destId="{7FB6DECD-B03F-4030-913C-D13B78096233}" srcOrd="2" destOrd="0" parTransId="{69D0F1D8-54AC-4071-9172-48DC61278FA1}" sibTransId="{F769D200-9A95-4428-8AD6-52AFAA56A764}"/>
    <dgm:cxn modelId="{E3A16A89-8518-465A-81D5-D086CA9799F4}" srcId="{1BE5E4C3-7CD4-4060-96AF-E4602A6F6F2A}" destId="{B981D942-0C3B-4BE7-A09F-DE7E0324A455}" srcOrd="3" destOrd="0" parTransId="{42EF5384-66D2-41F1-BB43-7E19116FB15E}" sibTransId="{0B2E3FBA-5EFF-432C-B40B-77969C224618}"/>
    <dgm:cxn modelId="{F5A43050-B049-4A60-AF1E-3DACBEBF17F5}" type="presOf" srcId="{8D37F10A-244E-4B2C-8B5F-8234672DA752}" destId="{753AF1A4-13DD-4786-9E9A-BC3F323150CE}" srcOrd="0" destOrd="0" presId="urn:microsoft.com/office/officeart/2005/8/layout/cycle3"/>
    <dgm:cxn modelId="{78903F34-37E5-418E-AF3D-F9F099F27808}" srcId="{1BE5E4C3-7CD4-4060-96AF-E4602A6F6F2A}" destId="{6E3E7826-D552-415B-9706-5BBDA8FA939B}" srcOrd="1" destOrd="0" parTransId="{807A1D2A-5381-497E-81CB-381AFDE4C72A}" sibTransId="{23590645-966C-47EC-B31D-54BE116CED78}"/>
    <dgm:cxn modelId="{593951F2-98E1-402E-8123-59C865017FB7}" type="presOf" srcId="{A43C462B-7FE8-4F7A-B252-DBF8B80D13B1}" destId="{FCD0833C-DAEB-4256-9C56-AC0AB94DA022}" srcOrd="0" destOrd="0" presId="urn:microsoft.com/office/officeart/2005/8/layout/cycle3"/>
    <dgm:cxn modelId="{3C28C005-8173-42D6-BC4A-618F64C186DB}" type="presOf" srcId="{6E3E7826-D552-415B-9706-5BBDA8FA939B}" destId="{2D0E72CD-AEB2-48DB-B5F9-BC2E138DE311}" srcOrd="0" destOrd="0" presId="urn:microsoft.com/office/officeart/2005/8/layout/cycle3"/>
    <dgm:cxn modelId="{3AC41CA8-CD79-4916-9D06-2751907B9EE2}" type="presParOf" srcId="{2859C018-E512-437A-9658-61219A912887}" destId="{888DE81C-128B-4158-9988-327DB6BD69D3}" srcOrd="0" destOrd="0" presId="urn:microsoft.com/office/officeart/2005/8/layout/cycle3"/>
    <dgm:cxn modelId="{9A2C0C6C-456E-4289-84C1-FDE6C9634AA5}" type="presParOf" srcId="{888DE81C-128B-4158-9988-327DB6BD69D3}" destId="{FCD0833C-DAEB-4256-9C56-AC0AB94DA022}" srcOrd="0" destOrd="0" presId="urn:microsoft.com/office/officeart/2005/8/layout/cycle3"/>
    <dgm:cxn modelId="{6BB66FFB-35D9-490A-BB86-C529D344F275}" type="presParOf" srcId="{888DE81C-128B-4158-9988-327DB6BD69D3}" destId="{753AF1A4-13DD-4786-9E9A-BC3F323150CE}" srcOrd="1" destOrd="0" presId="urn:microsoft.com/office/officeart/2005/8/layout/cycle3"/>
    <dgm:cxn modelId="{8DF3568B-4D38-405B-99CC-1AC21D5AAF5D}" type="presParOf" srcId="{888DE81C-128B-4158-9988-327DB6BD69D3}" destId="{2D0E72CD-AEB2-48DB-B5F9-BC2E138DE311}" srcOrd="2" destOrd="0" presId="urn:microsoft.com/office/officeart/2005/8/layout/cycle3"/>
    <dgm:cxn modelId="{BD1073E4-58D6-435C-8280-D76159E854AE}" type="presParOf" srcId="{888DE81C-128B-4158-9988-327DB6BD69D3}" destId="{E8877292-88DE-4ED8-BAF0-3EFDFDB27E3E}" srcOrd="3" destOrd="0" presId="urn:microsoft.com/office/officeart/2005/8/layout/cycle3"/>
    <dgm:cxn modelId="{1A99BAFB-4445-46A0-9B4C-E93C05D0971D}" type="presParOf" srcId="{888DE81C-128B-4158-9988-327DB6BD69D3}" destId="{8F89AD1A-D4C5-4841-919D-825C60C0E8A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5C281-12ED-4816-B4F5-64CC1F6E46C7}">
      <dsp:nvSpPr>
        <dsp:cNvPr id="0" name=""/>
        <dsp:cNvSpPr/>
      </dsp:nvSpPr>
      <dsp:spPr>
        <a:xfrm>
          <a:off x="1841339" y="2164582"/>
          <a:ext cx="1771088" cy="1771088"/>
        </a:xfrm>
        <a:prstGeom prst="gear9">
          <a:avLst/>
        </a:prstGeom>
        <a:solidFill>
          <a:srgbClr val="000066"/>
        </a:solidFill>
        <a:ln>
          <a:solidFill>
            <a:srgbClr val="0070C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dirty="0" smtClean="0"/>
            <a:t>POLÍTICA DE SEGURIDAD</a:t>
          </a:r>
          <a:endParaRPr lang="es-CL" sz="1500" b="1" kern="1200" dirty="0"/>
        </a:p>
      </dsp:txBody>
      <dsp:txXfrm>
        <a:off x="2197406" y="2579451"/>
        <a:ext cx="1058954" cy="910376"/>
      </dsp:txXfrm>
    </dsp:sp>
    <dsp:sp modelId="{DCD3213D-5D84-4F2A-A5E7-FA2EB54B2271}">
      <dsp:nvSpPr>
        <dsp:cNvPr id="0" name=""/>
        <dsp:cNvSpPr/>
      </dsp:nvSpPr>
      <dsp:spPr>
        <a:xfrm>
          <a:off x="551006" y="1451186"/>
          <a:ext cx="1574304" cy="1574304"/>
        </a:xfrm>
        <a:prstGeom prst="gear6">
          <a:avLst/>
        </a:prstGeom>
        <a:solidFill>
          <a:schemeClr val="accent5">
            <a:hueOff val="-6490031"/>
            <a:satOff val="3463"/>
            <a:lumOff val="-1509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dirty="0" smtClean="0"/>
            <a:t>POLÍTICA DE RR.HH.</a:t>
          </a:r>
          <a:endParaRPr lang="es-CL" sz="1500" b="1" kern="1200" dirty="0"/>
        </a:p>
      </dsp:txBody>
      <dsp:txXfrm>
        <a:off x="947342" y="1849917"/>
        <a:ext cx="781632" cy="776842"/>
      </dsp:txXfrm>
    </dsp:sp>
    <dsp:sp modelId="{7860B969-3A2C-4C38-9EBB-410EF1B37070}">
      <dsp:nvSpPr>
        <dsp:cNvPr id="0" name=""/>
        <dsp:cNvSpPr/>
      </dsp:nvSpPr>
      <dsp:spPr>
        <a:xfrm rot="20700000">
          <a:off x="1466093" y="190667"/>
          <a:ext cx="1696746" cy="1696746"/>
        </a:xfrm>
        <a:prstGeom prst="gear6">
          <a:avLst/>
        </a:prstGeom>
        <a:solidFill>
          <a:schemeClr val="accent5">
            <a:hueOff val="-12980063"/>
            <a:satOff val="6926"/>
            <a:lumOff val="-3019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dirty="0" smtClean="0"/>
            <a:t>POLÍTICA DE CALIDAD</a:t>
          </a:r>
          <a:endParaRPr lang="es-CL" sz="1500" b="1" kern="1200" dirty="0"/>
        </a:p>
      </dsp:txBody>
      <dsp:txXfrm rot="-20700000">
        <a:off x="1838239" y="562813"/>
        <a:ext cx="952453" cy="952453"/>
      </dsp:txXfrm>
    </dsp:sp>
    <dsp:sp modelId="{CE5EDB09-FA64-4D7B-8357-3F78953546C1}">
      <dsp:nvSpPr>
        <dsp:cNvPr id="0" name=""/>
        <dsp:cNvSpPr/>
      </dsp:nvSpPr>
      <dsp:spPr>
        <a:xfrm>
          <a:off x="1812310" y="1895761"/>
          <a:ext cx="2063894" cy="2017816"/>
        </a:xfrm>
        <a:prstGeom prst="circularArrow">
          <a:avLst>
            <a:gd name="adj1" fmla="val 4687"/>
            <a:gd name="adj2" fmla="val 299029"/>
            <a:gd name="adj3" fmla="val 2509794"/>
            <a:gd name="adj4" fmla="val 15875071"/>
            <a:gd name="adj5" fmla="val 5469"/>
          </a:avLst>
        </a:prstGeom>
        <a:solidFill>
          <a:srgbClr val="0070C0"/>
        </a:solidFill>
        <a:ln>
          <a:solidFill>
            <a:srgbClr val="0070C0"/>
          </a:solidFill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56A38-42B1-41C1-803F-F3E0A8DD98E5}">
      <dsp:nvSpPr>
        <dsp:cNvPr id="0" name=""/>
        <dsp:cNvSpPr/>
      </dsp:nvSpPr>
      <dsp:spPr>
        <a:xfrm>
          <a:off x="272200" y="1103961"/>
          <a:ext cx="2013141" cy="201314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6490031"/>
            <a:satOff val="3463"/>
            <a:lumOff val="-1509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E4EE4-808F-427C-B237-D8FC0B3AC924}">
      <dsp:nvSpPr>
        <dsp:cNvPr id="0" name=""/>
        <dsp:cNvSpPr/>
      </dsp:nvSpPr>
      <dsp:spPr>
        <a:xfrm>
          <a:off x="1075981" y="28322"/>
          <a:ext cx="2170571" cy="217057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12980063"/>
            <a:satOff val="6926"/>
            <a:lumOff val="-3019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788C7-1440-41FC-AF1F-5E5C44D532D0}">
      <dsp:nvSpPr>
        <dsp:cNvPr id="0" name=""/>
        <dsp:cNvSpPr/>
      </dsp:nvSpPr>
      <dsp:spPr>
        <a:xfrm>
          <a:off x="16" y="376721"/>
          <a:ext cx="6314729" cy="800835"/>
        </a:xfrm>
        <a:prstGeom prst="rightArrow">
          <a:avLst>
            <a:gd name="adj1" fmla="val 50000"/>
            <a:gd name="adj2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5692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1800</a:t>
          </a:r>
          <a:endParaRPr lang="es-CL" sz="1600" kern="1200" dirty="0"/>
        </a:p>
      </dsp:txBody>
      <dsp:txXfrm>
        <a:off x="16" y="576930"/>
        <a:ext cx="6114520" cy="400417"/>
      </dsp:txXfrm>
    </dsp:sp>
    <dsp:sp modelId="{252A8BE8-1A41-44EB-AF95-97374ABB0576}">
      <dsp:nvSpPr>
        <dsp:cNvPr id="0" name=""/>
        <dsp:cNvSpPr/>
      </dsp:nvSpPr>
      <dsp:spPr>
        <a:xfrm>
          <a:off x="3" y="952776"/>
          <a:ext cx="1586680" cy="851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FASE TECNOLÓGICA</a:t>
          </a:r>
          <a:endParaRPr lang="es-CL" sz="1800" b="1" kern="1200" dirty="0"/>
        </a:p>
      </dsp:txBody>
      <dsp:txXfrm>
        <a:off x="3" y="952776"/>
        <a:ext cx="1586680" cy="851216"/>
      </dsp:txXfrm>
    </dsp:sp>
    <dsp:sp modelId="{ABD2EC1B-64DA-4D09-86E7-6F4EE31382ED}">
      <dsp:nvSpPr>
        <dsp:cNvPr id="0" name=""/>
        <dsp:cNvSpPr/>
      </dsp:nvSpPr>
      <dsp:spPr>
        <a:xfrm>
          <a:off x="1524084" y="736762"/>
          <a:ext cx="4696934" cy="784149"/>
        </a:xfrm>
        <a:prstGeom prst="rightArrow">
          <a:avLst>
            <a:gd name="adj1" fmla="val 50000"/>
            <a:gd name="adj2" fmla="val 5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5692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1950</a:t>
          </a:r>
          <a:endParaRPr lang="es-CL" sz="1600" kern="1200" dirty="0"/>
        </a:p>
      </dsp:txBody>
      <dsp:txXfrm>
        <a:off x="1524084" y="932799"/>
        <a:ext cx="4500897" cy="392075"/>
      </dsp:txXfrm>
    </dsp:sp>
    <dsp:sp modelId="{19C8AE77-CC26-463F-B439-29944099547C}">
      <dsp:nvSpPr>
        <dsp:cNvPr id="0" name=""/>
        <dsp:cNvSpPr/>
      </dsp:nvSpPr>
      <dsp:spPr>
        <a:xfrm>
          <a:off x="1524155" y="1279120"/>
          <a:ext cx="2090543" cy="19612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490031"/>
              <a:satOff val="3463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L" sz="1800" b="1" kern="1200" dirty="0" smtClean="0"/>
            <a:t>FASE DE LOS FACTORES HUMANOS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L" sz="1500" kern="1200" dirty="0" smtClean="0"/>
            <a:t>1979: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L" sz="1500" kern="1200" dirty="0" smtClean="0"/>
            <a:t>BS 5750  Sistemas de Gestión (posterior ISO 2001)</a:t>
          </a:r>
          <a:endParaRPr lang="es-CL" sz="1500" kern="1200" dirty="0"/>
        </a:p>
      </dsp:txBody>
      <dsp:txXfrm>
        <a:off x="1524155" y="1279120"/>
        <a:ext cx="2090543" cy="1961238"/>
      </dsp:txXfrm>
    </dsp:sp>
    <dsp:sp modelId="{CC27D95A-F876-4F7B-8021-CE7F570AE232}">
      <dsp:nvSpPr>
        <dsp:cNvPr id="0" name=""/>
        <dsp:cNvSpPr/>
      </dsp:nvSpPr>
      <dsp:spPr>
        <a:xfrm>
          <a:off x="3612337" y="1024789"/>
          <a:ext cx="2606391" cy="81074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12980063"/>
            <a:satOff val="6926"/>
            <a:lumOff val="-3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5692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1990</a:t>
          </a:r>
          <a:endParaRPr lang="es-CL" sz="1600" kern="1200" dirty="0"/>
        </a:p>
      </dsp:txBody>
      <dsp:txXfrm>
        <a:off x="3612337" y="1227474"/>
        <a:ext cx="2403706" cy="405370"/>
      </dsp:txXfrm>
    </dsp:sp>
    <dsp:sp modelId="{5865D20D-D781-46C0-BE56-95A37D4A221F}">
      <dsp:nvSpPr>
        <dsp:cNvPr id="0" name=""/>
        <dsp:cNvSpPr/>
      </dsp:nvSpPr>
      <dsp:spPr>
        <a:xfrm>
          <a:off x="3600399" y="1562195"/>
          <a:ext cx="2114375" cy="17668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980063"/>
              <a:satOff val="6926"/>
              <a:lumOff val="-30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L" sz="1800" b="1" kern="1200" dirty="0" smtClean="0"/>
            <a:t>FASE ORGANIZACIONAL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L" sz="1500" kern="1200" dirty="0" smtClean="0"/>
            <a:t>1996: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L" sz="1500" kern="1200" dirty="0" smtClean="0"/>
            <a:t>BS 8880 Gestión de Seguridad (posterior OHSAS 18801) </a:t>
          </a:r>
          <a:endParaRPr lang="es-CL" sz="1500" kern="1200" dirty="0"/>
        </a:p>
      </dsp:txBody>
      <dsp:txXfrm>
        <a:off x="3600399" y="1562195"/>
        <a:ext cx="2114375" cy="17668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FE9B7-5AFB-48BD-85B2-2DD63297E10E}">
      <dsp:nvSpPr>
        <dsp:cNvPr id="0" name=""/>
        <dsp:cNvSpPr/>
      </dsp:nvSpPr>
      <dsp:spPr>
        <a:xfrm>
          <a:off x="0" y="0"/>
          <a:ext cx="5616624" cy="351039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F576B-F979-476F-81C5-3DB9D252D3E6}">
      <dsp:nvSpPr>
        <dsp:cNvPr id="0" name=""/>
        <dsp:cNvSpPr/>
      </dsp:nvSpPr>
      <dsp:spPr>
        <a:xfrm>
          <a:off x="504056" y="2664296"/>
          <a:ext cx="129182" cy="12918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89AAF-3D4A-4676-838D-2AC3E5597380}">
      <dsp:nvSpPr>
        <dsp:cNvPr id="0" name=""/>
        <dsp:cNvSpPr/>
      </dsp:nvSpPr>
      <dsp:spPr>
        <a:xfrm>
          <a:off x="576068" y="2771492"/>
          <a:ext cx="960442" cy="835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5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BAJO</a:t>
          </a:r>
          <a:endParaRPr lang="es-CL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76068" y="2771492"/>
        <a:ext cx="960442" cy="835472"/>
      </dsp:txXfrm>
    </dsp:sp>
    <dsp:sp modelId="{53755606-46D2-46EA-BB08-64E32F26C33E}">
      <dsp:nvSpPr>
        <dsp:cNvPr id="0" name=""/>
        <dsp:cNvSpPr/>
      </dsp:nvSpPr>
      <dsp:spPr>
        <a:xfrm>
          <a:off x="1503529" y="1800199"/>
          <a:ext cx="224664" cy="22466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42C67-CF2D-4A0A-8B13-9427BDC25F31}">
      <dsp:nvSpPr>
        <dsp:cNvPr id="0" name=""/>
        <dsp:cNvSpPr/>
      </dsp:nvSpPr>
      <dsp:spPr>
        <a:xfrm>
          <a:off x="1599726" y="2123423"/>
          <a:ext cx="1568628" cy="577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04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INCIPIENTE</a:t>
          </a:r>
          <a:endParaRPr lang="es-CL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599726" y="2123423"/>
        <a:ext cx="1568628" cy="577320"/>
      </dsp:txXfrm>
    </dsp:sp>
    <dsp:sp modelId="{91A54485-287D-44B1-8984-CD11C87E9E27}">
      <dsp:nvSpPr>
        <dsp:cNvPr id="0" name=""/>
        <dsp:cNvSpPr/>
      </dsp:nvSpPr>
      <dsp:spPr>
        <a:xfrm>
          <a:off x="2631388" y="1224136"/>
          <a:ext cx="297681" cy="29768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2859D-91FA-4EB9-ADA2-10F65A566FFD}">
      <dsp:nvSpPr>
        <dsp:cNvPr id="0" name=""/>
        <dsp:cNvSpPr/>
      </dsp:nvSpPr>
      <dsp:spPr>
        <a:xfrm>
          <a:off x="2779509" y="1675465"/>
          <a:ext cx="1612977" cy="303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73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AVANZADO</a:t>
          </a:r>
          <a:endParaRPr lang="es-CL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779509" y="1675465"/>
        <a:ext cx="1612977" cy="303935"/>
      </dsp:txXfrm>
    </dsp:sp>
    <dsp:sp modelId="{49714D40-DBB6-41AC-94C9-94EFB81EBB92}">
      <dsp:nvSpPr>
        <dsp:cNvPr id="0" name=""/>
        <dsp:cNvSpPr/>
      </dsp:nvSpPr>
      <dsp:spPr>
        <a:xfrm>
          <a:off x="3900745" y="792086"/>
          <a:ext cx="398780" cy="398780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97F6E-939D-443A-9067-767622708A43}">
      <dsp:nvSpPr>
        <dsp:cNvPr id="0" name=""/>
        <dsp:cNvSpPr/>
      </dsp:nvSpPr>
      <dsp:spPr>
        <a:xfrm>
          <a:off x="4051168" y="1187308"/>
          <a:ext cx="1565455" cy="382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30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EXCELENCIA</a:t>
          </a:r>
          <a:endParaRPr lang="es-CL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051168" y="1187308"/>
        <a:ext cx="1565455" cy="382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553" cy="4650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buFont typeface="Arial" charset="0"/>
              <a:buNone/>
              <a:defRPr sz="1200">
                <a:latin typeface="Times New Roman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201" y="0"/>
            <a:ext cx="3038553" cy="4650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B14B016C-1B46-450B-836E-9B03D528C3AC}" type="datetimeFigureOut">
              <a:rPr lang="es-CL" altLang="es-CL"/>
              <a:pPr>
                <a:defRPr/>
              </a:pPr>
              <a:t>11-12-2018</a:t>
            </a:fld>
            <a:endParaRPr lang="es-CL" altLang="es-CL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872"/>
            <a:ext cx="3038553" cy="4650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buFont typeface="Arial" charset="0"/>
              <a:buNone/>
              <a:defRPr sz="1200">
                <a:latin typeface="Times New Roman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201" y="8829872"/>
            <a:ext cx="3038553" cy="4650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207FC55C-3E5B-42B5-AEDB-A257941F6463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006915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553" cy="4650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201" y="0"/>
            <a:ext cx="3038553" cy="4650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2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205" y="4415678"/>
            <a:ext cx="5607991" cy="4183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noProof="0" smtClean="0"/>
              <a:t>Haga clic para modificar el estilo de texto del patrón</a:t>
            </a:r>
          </a:p>
          <a:p>
            <a:pPr lvl="1"/>
            <a:r>
              <a:rPr lang="es-ES" altLang="es-CL" noProof="0" smtClean="0"/>
              <a:t>Segundo nivel</a:t>
            </a:r>
          </a:p>
          <a:p>
            <a:pPr lvl="2"/>
            <a:r>
              <a:rPr lang="es-ES" altLang="es-CL" noProof="0" smtClean="0"/>
              <a:t>Tercer nivel</a:t>
            </a:r>
          </a:p>
          <a:p>
            <a:pPr lvl="3"/>
            <a:r>
              <a:rPr lang="es-ES" altLang="es-CL" noProof="0" smtClean="0"/>
              <a:t>Cuarto nivel</a:t>
            </a:r>
          </a:p>
          <a:p>
            <a:pPr lvl="4"/>
            <a:r>
              <a:rPr lang="es-ES" altLang="es-CL" noProof="0" smtClean="0"/>
              <a:t>Quinto nivel</a:t>
            </a: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872"/>
            <a:ext cx="3038553" cy="4650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2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201" y="8829872"/>
            <a:ext cx="3038553" cy="4650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B39B871-359C-4214-B0E3-346602F196EE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647450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CC8B1BF-4D01-4A40-A599-2ED0213F37FC}" type="slidenum">
              <a:rPr lang="es-ES" altLang="es-CL" smtClean="0">
                <a:ea typeface="ヒラギノ角ゴ Pro W3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s-ES" altLang="es-CL" smtClean="0">
              <a:ea typeface="ヒラギノ角ゴ Pro W3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CL"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60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CL"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81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CL"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234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CL"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80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62DCF-F11B-41FB-94A1-31357BBEC7A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2881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E273-807E-4723-8311-D16ED39D9D5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9708379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6464D-E43B-4957-BF46-44E2264B5F9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8357179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565D-715C-485B-A095-3914EFC8211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39638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A85D4-956F-429B-BC7D-ED3A13A1848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731114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889AA-A72A-4F7A-881E-BBD1573ED0A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854850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6FF4-3520-4860-9CEC-ED22EFD13D0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663254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FDA85-A78C-4AB5-9A90-419B9118C79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8989200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374C-A282-4B5D-9DBD-777A6D180C8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258536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3FD58-AF8A-4E6D-B1E0-F39021957F8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697403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DB34C-1253-45FE-B57B-7DF1436E748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037160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AE124-52D9-4478-88C3-C741C48F04E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57669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9594-9780-48FC-8480-75BD509E460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983356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E8671-1FE8-48F4-AA7B-3AAC9B4D486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97186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684C6-BE18-4B23-BDB0-4F9A3C986B8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451195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DDC0D-5168-4BA5-B0D9-B4E16785C03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598746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26638-703E-47C8-8CC5-45E75E3F5D6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226935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AE1C7-49BA-446A-BC47-DED937912DC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639955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E689-63A8-4C83-A6CB-61E54ABB6B8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8107693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D25A8-E35A-46F8-8916-9672FC712AA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943222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92116-3312-40CE-A92B-46D8D47278C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908328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84677-69AA-46F3-8735-A1DA013AD35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7652842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C3F8C-ED40-4B49-8E03-87970CB9164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63358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66055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FEFD9-06CF-4C1B-A27F-B3EF1728A06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70656641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15848-5717-410F-BFFE-316C4202F76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935466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9A940-EF11-4063-940E-ADF2D3BE1FC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273686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36262-5F8C-479E-8AF5-A6E381F50A4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0707983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7CE4B-D785-4107-A6D7-0F0FD33DCA7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9491879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E7BD8-0EDF-4268-8EE6-279DFF4FE5C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0731021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19017-CF29-4611-9C2E-2D8A6FB4311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0549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5407-9C45-4B51-A20B-182248E6A3A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678333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0BAD0-1B21-4939-98ED-1912F855069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513484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69AC4-DCA0-468C-85EB-09CA73D4654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79653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73394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7ACB-E4E1-4FB9-9AE9-8A3D839A1C4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850591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472F4-5469-4B8D-9254-D551A1A8BF7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951889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D1FF4-C9DA-4FBC-9E6F-A274BA4A40E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7755665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ACBB-4CBD-4B77-A1B7-C2318BC1C8B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8338927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B0F80-CD2F-42B8-9B58-3FC1DDA63C4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3011370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CD020-A9DA-4E53-9295-8AC3488A6EC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214354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64E20-9CA8-459C-B93A-D79D2A07EBE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766406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5E5C-A121-42DD-8FB2-6EEB8F8987E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7804814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0093C-8588-41AE-B0F1-D5F7BC9A7FB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626780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95299-ED09-42AE-BA78-983A213B1D2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438871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942333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23FD6-6364-4703-901E-9B05F1C11B0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798865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2BBBA-144E-4D56-9D20-F6151DB0B9D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237300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D0005-3DF4-4368-A1EA-4844597596E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5690253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32B8A-F846-4987-AB1D-D20D7060143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73783908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0BC47-8F53-4CF9-888A-53E295C70F6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4101818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CECD4-6D43-4110-B6A2-09312829331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0614058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9F6D0-ECAA-4540-B299-0EBC7D63658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584834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F12B-667A-4D8D-BD84-5DEC663AE9E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263451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8A817-3783-488F-B357-B97517E7131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45243157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13C74-4965-40D5-8775-9ABAD474134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05731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95188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BBD3-75B5-434E-87B5-7C801617C2A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4135016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7FC2E-8F77-4AA6-8DBD-2126EF65005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0344455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06202-B9E4-4C8B-BE50-2078EBBAB57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7230044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4F298-DAD0-4104-9665-B407A115C2A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684098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428C1-99F0-459B-89CE-58785619978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7404056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6C0A0-D722-4D46-BBF5-04B1C68B723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338593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DFF2-E323-49EF-925B-CF33632790F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1311070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5E2F7-39D1-491B-AD78-6EB933665F2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7098307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A153-28A2-4090-97FD-350179B4DAF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3102080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20F98-5568-4EC7-AB42-A1F9A6B2740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93351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23226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D7CE6-0CEB-457D-A286-7FE074067B0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303227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0106C-3082-4132-94FE-5300CDD3F77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8922089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7BA2F-4D7E-4711-8DB0-BA16AE95481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86408633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9563-253F-4483-A356-E0687E887C6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9646211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076A6-7051-4076-9D0D-57F9D65772D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8307027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8E0D9-C143-454A-8F78-C37D89EE6B3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817158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42942-C8E8-4DFF-A48F-11A2337EC72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50992997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53F5A-CC99-4A8A-94EA-98C264FAA74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144676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1DF84-23F0-4CF0-B8F8-931A17C1DAE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175765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8AD59-17EB-4425-9BC7-55C11E769F3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70761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278093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926B9-468C-431D-9957-C24B4DB0673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9569542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72A9-10C0-4DB9-8DFA-23571B5B5B8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83655886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675A-A6D0-44FD-9F3C-E5CC45A01C5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6029797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515B-3FA9-4F78-A33C-88C7CFB68C3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4803606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D492-9300-420A-BB1E-8B8C465FEEC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98726026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23146-69C4-48CC-B912-9CD9BEB94ED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15752289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186E-CDC8-46F8-B1FF-11A0DD39D68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48017706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7E92-FEDA-45CF-AAAF-7B8AE3EB9EA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90440020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93E2-09BD-4CA4-A25D-2FF42C5998D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428583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B1039-0A9B-4C77-B48F-922FB586EE5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072381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36943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552F-B8A9-43EC-8A9F-3C8E1C82B4E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6755841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D443-A89B-41D5-82E1-D7B3FD28761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151903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003F-7C1C-43D1-A186-52ECCB4AD21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3975996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6AA30-3945-4484-B501-BBE4D09B9AF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41090692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8BA5-EEF8-496B-9F60-880F26095AC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8585526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BD6C-E028-473B-AFE4-7F09FC00F42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6455038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3A6CE-02FC-4D64-9D98-DC889FE73C6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7716999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37DC-4EFF-45AF-801E-24355FC3AB9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75162795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DDCFC-F0D8-4BAD-A979-5CFA6115E53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83653311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6F63-A525-42CE-862B-ED4D7443F6C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06157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8483434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722B2-3BFA-4E5E-908A-7B15160EB04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43259842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EB32F-90DD-462B-99A7-D1C6945A0FA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5558176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322F-4F2F-49D9-9220-BD5DDAFBC1D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798490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0BEC8-6AD5-4473-B2EF-0016B209853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45984767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F8212-8C4E-4009-8719-EA54201CABE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8194642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7627F-6FB8-47DE-A360-3FC34591699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8377483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1FEC-D0B0-431B-BA0A-F2E2C4E632F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12734062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11C1A-A6F8-4F40-9A39-190B5ADCBF7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5111467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5094-EF19-492F-81F6-EBC275E708A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8687519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5C2C-732B-44DB-B964-6603D61433C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2250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0955C-E470-402D-B6F9-47219577084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52668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7862610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AE428-A7E0-447F-9033-6DA59896E56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9116138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E071F-8810-4FCA-9772-BBCEB0E36EE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4789949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3BD9-562D-4C44-BBB0-6D70E5DBBB2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5358557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E29FE-136C-41EE-ADC0-1CF26135574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6461900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72749-64AF-42CC-887C-7B900F44B20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6658798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715DE-4366-4E72-9ADB-4CE32371EA3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75194121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913E8-878D-481B-A7E8-83CAA0DD4AD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0897146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64E1A-2750-4D4C-8D4D-73614E41E9D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1004639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39BC-EF5C-49FE-94B3-EC206BF0358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363881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42EA-BB41-40E7-9F9E-A0C96FD006B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93719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631547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8687-AE42-48FB-A071-2632B08EA94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9669221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AFF0B-5354-401C-A533-C5B7F00F6D9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49600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3A2E-141E-4A4D-8686-8259A2670C0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7096052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DE3B-2A04-4FD7-9E68-E3CD17E824E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8457932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DE11D-E6C0-48CF-BC5F-F1EDF3C8AB6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8008337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FB992-EA91-4914-BBDE-E34330BC8BA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7483749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453A9-6330-45ED-AADA-3375FF71671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5236661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D4768-8E40-4AE2-B579-D20344667DB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2665655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F5B5E-141E-4FB7-81CD-AC013AF672D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1635748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47AAE-D432-45F7-8253-2575D3AB658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224206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642029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C257C-D262-4FD5-9D75-24F5428137B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5428465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0E63F-AFC1-4DE5-9CDC-F85289E4172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5081340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55851-750C-4656-B4F9-B692DC6F86E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8155335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8CDAC-A7FD-4617-A4CF-ED6DD377960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22462118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C5F3-4D0B-4147-B70D-28DCC1885C3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8632668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0F100-52EC-4B54-AF57-E87DD72DFE7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59921043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EADED-50A8-41AD-A7EC-B24F675CDA6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7976555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4ED6C-2E45-4DC1-91CB-7742F92DEEB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1925671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C4C8C-55D2-45FA-A6F2-48F4DD35F91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0553765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BB6A-4649-4A14-AC72-A4B3DE3B85F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84631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A4FD2-CEA2-4155-A946-A871AE2444C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6871830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26C1F-63E0-42F3-8430-F7FC44A3E8C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8362116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56F2F-5444-40CC-905B-1AACC62B90D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7600032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1C2D9-381E-4365-A704-E70F9A105BE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55215621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7FC23-97A2-4B28-AA4D-987DE44D54A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8069580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21009-B1E3-4D41-A88A-C6DC6198222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5658090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25D5B-6092-48B4-9F17-01A17114CA3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73039600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0C4A3-DDF3-43DC-ACCA-31207D4B47A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7105210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EAF2C-BEB2-4677-A5BB-245683E2C1F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3641009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80DD-F480-4FA6-8218-69F88DEE1B7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2696345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8A624-3810-4D78-A317-D6F9BD3171D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63818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FD62-6831-4F77-B276-F02179A0B0B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5970263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B0B3-917C-41BD-A020-B290B38F664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0341906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E8D22-53E4-48A7-A822-156C0F96733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50920284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ADD71-8475-4B18-92C5-8814822E5A0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2658287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FA9AA-8E60-4D28-96DF-80FD4373556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4758463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D12E3-6E4D-4389-9B2A-DD724C4ACC4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01542906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9C954-45D5-46F1-8096-02FCC5C0883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17277271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64A57-2E2B-4F30-B074-3D767CF11FC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8477537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EE39F-E741-4AF9-940C-93694443B53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9533666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5F156-C0EB-42B6-B62D-3902195C189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9717902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45A-8C7F-40FF-A3B2-DA4C29D1DE8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32409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2EFB3-F755-4CE9-810D-3D287BF6323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7849253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19207-BE7B-4C1D-B6D2-92499DD81D7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1216719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0EFCA-A753-4151-8E9D-A775297AA46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39595188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117F-8D25-4227-A8E3-DCE818A057D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2651453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FFDF-DC20-421E-867D-4EB066D762A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95664799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E681E-23ED-4F8D-A8B8-7B49CD3CC23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1350125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A29C-BEE7-49CD-A873-53B7E3EFF7C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5846383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B6352-8A61-4BAD-B4B5-3FA52263D9C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4130827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C482F-4744-4BCA-BA49-E7D48B584F6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6606328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EFE7D-F834-49EF-9BF5-0513A2DC703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9973492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D6E7-047F-4251-B02D-CCA57AFB6A3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70177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7836E-C40D-43BC-B16F-37C0C74FAA3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0554275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9EB8A-C94A-4D1E-98B0-81989659748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4175841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53C9F-FDA7-41B1-814E-C1510A85E98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18721306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6C87F-115E-4B59-8936-2C9FDE5F510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7076445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7F4A1-2740-4F31-B5C1-90476153122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4307192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415A-9903-4380-A5B2-7B7ED035F91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9625986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42112-CADA-4E43-968D-5A2741C0DCB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2444137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022F1-B2F1-43FF-BB3E-8833BBE7534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7920537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D7225-727F-42AF-94A0-4EC60AD71E0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7032619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576F0-94BC-4465-AD00-F470B93B5DA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7678671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19393-DE58-4A0C-AB11-20A48F77565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91122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29D65-C8AC-4B14-9D90-9B460504F26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9281899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99D2F-9544-4454-BBDD-AE062ECB315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1233904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7742-F3DD-488D-BA92-FB2A02CD1AA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073041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EAA4-FA48-4D5F-90A9-1A68E342DA9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2804333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E0304-9095-40E2-8BF2-C007503463A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1913491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20991-3BD7-4806-BF31-DCB1831A259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5554097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142A5-C601-45E8-B824-8555652652E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0934635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31013-55B9-4EB7-A451-CF365EED82B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840540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BA0E-084E-4C06-9E90-A424C10A1C5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74596951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0E192-A6AC-47D9-8F5E-4DC2861CC37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5479352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C73E-EE82-4664-9EAC-A3C40272905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51982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6340-6687-47ED-9D4D-7318F90D2F1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7634984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A1A5B-B329-405E-85A4-954166D0683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4708908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479BD-065A-491A-87DD-7CD425A8D1D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40022481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421D5-81A0-4CEC-B40F-33D1A0ACF02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1880728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B3EEA-C63D-466D-B6B8-0DD447044B8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447359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74E23-ABEC-4ADE-8C66-F7ECAC10E06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036439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E483C-5784-41DF-B44D-6FC5F3EBAE1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49805446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07251-2C01-48C4-9486-65E5A710B77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90554227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F6DF-F3E5-4C52-A492-4518B5EE583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60319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821DF-45EC-431C-A45A-C227EF51217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4801630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66D36-667A-4619-B0FA-1B0BCAFD92C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54157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C1155-412F-4356-B4E3-8592BD738DE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9412605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5D5B2-E2C6-45EF-9EF4-AC821D81869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40228629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2AC7-7B60-4D9D-9289-87232F53184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2123632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63395-9FC0-4E2B-9CEF-4A7A1385FE0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3619536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5302-737C-40A7-923F-03C00B4CEDF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1362418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D191D-A9DC-46EB-98A0-57BE04F7278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3716212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570A0-7BA3-4785-BD3A-07202C81DF6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34459907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9EAEA-B39F-43EA-81DE-B52088340CB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9955082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7EDA-797C-43C2-81BC-9F6F0CFF0A5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17719040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A6AC-3670-415A-8C0A-9AF8F4E6157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14787211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84309-77B1-4E21-ACB8-801F5DD71B8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6763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303A-15DB-481B-A6AF-A02D297BC64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0521758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F4040-3A0E-430D-9F85-D429B90AC9C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0989599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2429-35F3-4567-8F8D-930D3055A12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0244196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BE405-2677-43DF-AC84-38DF6F461E9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0516313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122AC-5049-45FC-B4D6-1E49A14E90A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39188558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ABAA3-BD81-44BA-ADB3-CCB7770E13D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937468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392FB-ED7A-4812-9A75-F3B010F7C14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0599171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C90BF-61A8-4482-B359-E8D11917504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76267415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4A157-475D-4355-AC1A-F93F8D833A4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9231758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91FCD-8C83-43D9-940F-267ADA7DC40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5781901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262F-7B0A-4E92-A0C0-E5617216745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5129495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864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51373-3A4C-46F8-BBF4-F22E3EF5C5F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81892223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890428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9601703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472929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3516074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87682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56324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6348808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1180187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964889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5995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8CFB8-8392-4E90-8B7B-09C2AE3E6CC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59211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BA81C-D669-4669-81C3-E1563CD3955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40375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677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8314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13518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9934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7685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392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7622F-1FA1-4F0C-93B2-96CB830406D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210911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571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529351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88891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4319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25435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C886B-E6BF-4BDB-B7CD-1C2BFEDAF04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973389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B1D9-748A-41B5-8C86-E438716EFC2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50853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E626F-8B05-45FC-9F62-F03C8410F04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793529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2ED1E-D423-4CD5-862D-B3EA6491910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016135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C6E3-90CA-4945-8AD0-9B2F26D8C61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4706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42B8-0FEC-499A-8A2B-5650608EDD7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276527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2988B-972F-4603-A497-37F9384A532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09783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9671-CF4D-4C2F-A8BE-7BA8B87E6B0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857453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81E57-4465-43B2-98DE-09A32E946AD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9766963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E4CD2-31FB-4A18-BC02-4ED6E8816D5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282570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4F0B6-8E87-4163-9D00-DE168ED0C4E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0389825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89870-E9F5-468C-8807-E00FBE822D7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907189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EC928-E17E-4B48-B7E3-E0ECBD296C8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812708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AD73A-C17B-4949-A5E3-D592C45B6E8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7460848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C1E39-1352-452B-AA48-B5814EDD188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557702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E7111-899A-4332-828C-11D83ED58F9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9811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99B69-506F-4986-9C65-562C13581D8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120764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C2AD-13CA-4822-8DDD-64697F856E7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762851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2109A-5BB9-41CC-8C64-A380D017170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423815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12218-00D7-41FF-B97C-C18E43BD401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810826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2C7A8-9389-4CC8-B012-A57E29E78A1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893556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12C55-8535-4242-90C9-218E505C72E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775249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7D0D-A266-466B-9915-12AF0E62289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94627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FCFCC-E89B-475D-B420-1DC529F988E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068167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CFFE-F9BB-4B7A-AF99-A675B4697B1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529595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55550-FBEE-457B-85E0-13CC2D86325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4013467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189C0-64A2-4E62-B928-285A0604DD9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6362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6079-3D67-44E6-AC63-062BDBE4129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305439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AE640-9E9C-4AAD-9F81-201AD7D13DA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1274953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0BEB4-7C35-4E4D-AC32-36D8AEDAA85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524474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A4CA3-6DB1-4654-9ECE-F48EF1DFECB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4758339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85258-1BB7-4FD9-98B4-E79CA760FE7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710703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63CE7-009D-4FF0-AF12-6D57367B2F6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021077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55092-7645-49E0-956D-3D5AE77A20C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7388125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5E344-1003-42E6-A73C-68AD119F490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700887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5B94E-36D5-4FED-94D3-4EDED30C12E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772977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C7AB3-D58E-4A09-9727-FC5CB83EDF9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2256731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9FD5-2FF7-4ECD-8407-C9B93D76D74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57358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3D73D-D376-4DF2-847F-4965EA18E07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284776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D2D94-987A-478C-8E6F-883206A3D1A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460022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A92C-42FD-4A3F-BE02-68CB25148DC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038952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7514-5B01-47D7-9984-A94FE6A4E58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47952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17FAE-FC7D-48CF-9D1B-2607D39CB28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308359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F6488-1FA9-4B0C-8C6C-8CEBFFC3DAA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01797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69C1D-BD75-4DF2-ADC2-187149791E9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3124080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D771B-2AA1-4EAC-AB1B-AB41BBCD26F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957446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6E1AD-C9F9-4708-A2AB-AFAB7888030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861920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BDB85-E9F9-4815-82EE-9209DD0EAC2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264760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8B20F-5A22-45EA-A2B8-1882A11044A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794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61CC8-BCBC-41B3-9BC8-1C4062AD035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665843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FDFE3-5F08-4849-9B79-8D5E689DE23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116881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144C1-1699-4987-BEDD-CBF685DD8C0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494749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D0BB2-D101-4428-8119-AB7241A09A4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205545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31AF-D321-4959-8E73-0C6CCDF9317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728459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90BB1-AD5D-430E-9EB4-CE9B50B4E8E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554295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F81BD-BA8F-48EA-98C6-E4D5CBA0AA1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725545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11F05-DC58-4F32-A2FB-E26607635A3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744998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8234B-F219-4254-A41A-738DD977256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931755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0F491-D20F-4350-8531-5AB01BD973B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772231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C0F9-1F7E-406A-884B-818FF777A77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6737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4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4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image" Target="../media/image4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image" Target="../media/image4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image" Target="../media/image4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image" Target="../media/image4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image" Target="../media/image4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image" Target="../media/image4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Relationship Id="rId14" Type="http://schemas.openxmlformats.org/officeDocument/2006/relationships/image" Target="../media/image4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Relationship Id="rId14" Type="http://schemas.openxmlformats.org/officeDocument/2006/relationships/image" Target="../media/image4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12899965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12899965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cambiar el estilo de título	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modificar el estilo de texto del patrón</a:t>
            </a:r>
          </a:p>
          <a:p>
            <a:pPr lvl="1"/>
            <a:r>
              <a:rPr lang="en-US" altLang="es-CL" smtClean="0"/>
              <a:t>Segundo nivel</a:t>
            </a:r>
          </a:p>
          <a:p>
            <a:pPr lvl="2"/>
            <a:r>
              <a:rPr lang="en-US" altLang="es-CL" smtClean="0"/>
              <a:t>Tercer nivel</a:t>
            </a:r>
          </a:p>
          <a:p>
            <a:pPr lvl="3"/>
            <a:r>
              <a:rPr lang="en-US" altLang="es-CL" smtClean="0"/>
              <a:t>Cuarto nivel</a:t>
            </a:r>
          </a:p>
          <a:p>
            <a:pPr lvl="4"/>
            <a:r>
              <a:rPr lang="en-US" altLang="es-CL" smtClean="0"/>
              <a:t>Quinto nivel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5DF848F-03C1-42FA-9357-EDBE43755BB8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595959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rgbClr val="595959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595959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rgbClr val="595959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12899965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12899965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cambiar el estilo de título	</a:t>
            </a:r>
          </a:p>
        </p:txBody>
      </p:sp>
      <p:sp>
        <p:nvSpPr>
          <p:cNvPr id="102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modificar el estilo de texto del patrón</a:t>
            </a:r>
          </a:p>
          <a:p>
            <a:pPr lvl="1"/>
            <a:r>
              <a:rPr lang="en-US" altLang="es-CL" smtClean="0"/>
              <a:t>Segundo nivel</a:t>
            </a:r>
          </a:p>
          <a:p>
            <a:pPr lvl="2"/>
            <a:r>
              <a:rPr lang="en-US" altLang="es-CL" smtClean="0"/>
              <a:t>Tercer nivel</a:t>
            </a:r>
          </a:p>
          <a:p>
            <a:pPr lvl="3"/>
            <a:r>
              <a:rPr lang="en-US" altLang="es-CL" smtClean="0"/>
              <a:t>Cuarto nivel</a:t>
            </a:r>
          </a:p>
          <a:p>
            <a:pPr lvl="4"/>
            <a:r>
              <a:rPr lang="en-US" altLang="es-CL" smtClean="0"/>
              <a:t>Quinto nivel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977EA2E-A45F-4E9A-917A-5617A4F908B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595959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rgbClr val="595959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595959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rgbClr val="595959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12899965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12899965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27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cambiar el estilo de título	</a:t>
            </a:r>
          </a:p>
        </p:txBody>
      </p:sp>
      <p:sp>
        <p:nvSpPr>
          <p:cNvPr id="112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modificar el estilo de texto del patrón</a:t>
            </a:r>
          </a:p>
          <a:p>
            <a:pPr lvl="1"/>
            <a:r>
              <a:rPr lang="en-US" altLang="es-CL" smtClean="0"/>
              <a:t>Segundo nivel</a:t>
            </a:r>
          </a:p>
          <a:p>
            <a:pPr lvl="2"/>
            <a:r>
              <a:rPr lang="en-US" altLang="es-CL" smtClean="0"/>
              <a:t>Tercer nivel</a:t>
            </a:r>
          </a:p>
          <a:p>
            <a:pPr lvl="3"/>
            <a:r>
              <a:rPr lang="en-US" altLang="es-CL" smtClean="0"/>
              <a:t>Cuarto nivel</a:t>
            </a:r>
          </a:p>
          <a:p>
            <a:pPr lvl="4"/>
            <a:r>
              <a:rPr lang="en-US" altLang="es-CL" smtClean="0"/>
              <a:t>Quinto nivel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E66BE95A-D482-416D-8A5B-F7D43783AC7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595959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rgbClr val="595959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595959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rgbClr val="595959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12899965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12899965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29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cambiar el estilo de título	</a:t>
            </a:r>
          </a:p>
        </p:txBody>
      </p:sp>
      <p:sp>
        <p:nvSpPr>
          <p:cNvPr id="122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modificar el estilo de texto del patrón</a:t>
            </a:r>
          </a:p>
          <a:p>
            <a:pPr lvl="1"/>
            <a:r>
              <a:rPr lang="en-US" altLang="es-CL" smtClean="0"/>
              <a:t>Segundo nivel</a:t>
            </a:r>
          </a:p>
          <a:p>
            <a:pPr lvl="2"/>
            <a:r>
              <a:rPr lang="en-US" altLang="es-CL" smtClean="0"/>
              <a:t>Tercer nivel</a:t>
            </a:r>
          </a:p>
          <a:p>
            <a:pPr lvl="3"/>
            <a:r>
              <a:rPr lang="en-US" altLang="es-CL" smtClean="0"/>
              <a:t>Cuarto nivel</a:t>
            </a:r>
          </a:p>
          <a:p>
            <a:pPr lvl="4"/>
            <a:r>
              <a:rPr lang="en-US" altLang="es-CL" smtClean="0"/>
              <a:t>Quinto nivel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830CC88-82BA-47D4-8035-E04C9FE86CB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595959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rgbClr val="595959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595959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rgbClr val="595959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12899965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12899965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31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cambiar el estilo de título	</a:t>
            </a:r>
          </a:p>
        </p:txBody>
      </p:sp>
      <p:sp>
        <p:nvSpPr>
          <p:cNvPr id="133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modificar el estilo de texto del patrón</a:t>
            </a:r>
          </a:p>
          <a:p>
            <a:pPr lvl="1"/>
            <a:r>
              <a:rPr lang="en-US" altLang="es-CL" smtClean="0"/>
              <a:t>Segundo nivel</a:t>
            </a:r>
          </a:p>
          <a:p>
            <a:pPr lvl="2"/>
            <a:r>
              <a:rPr lang="en-US" altLang="es-CL" smtClean="0"/>
              <a:t>Tercer nivel</a:t>
            </a:r>
          </a:p>
          <a:p>
            <a:pPr lvl="3"/>
            <a:r>
              <a:rPr lang="en-US" altLang="es-CL" smtClean="0"/>
              <a:t>Cuarto nivel</a:t>
            </a:r>
          </a:p>
          <a:p>
            <a:pPr lvl="4"/>
            <a:r>
              <a:rPr lang="en-US" altLang="es-CL" smtClean="0"/>
              <a:t>Quinto nivel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6715630-DC5E-4B84-A322-62557F8F5B3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595959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rgbClr val="595959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595959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rgbClr val="595959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12899965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12899965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34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cambiar el estilo de título	</a:t>
            </a:r>
          </a:p>
        </p:txBody>
      </p:sp>
      <p:sp>
        <p:nvSpPr>
          <p:cNvPr id="143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modificar el estilo de texto del patrón</a:t>
            </a:r>
          </a:p>
          <a:p>
            <a:pPr lvl="1"/>
            <a:r>
              <a:rPr lang="en-US" altLang="es-CL" smtClean="0"/>
              <a:t>Segundo nivel</a:t>
            </a:r>
          </a:p>
          <a:p>
            <a:pPr lvl="2"/>
            <a:r>
              <a:rPr lang="en-US" altLang="es-CL" smtClean="0"/>
              <a:t>Tercer nivel</a:t>
            </a:r>
          </a:p>
          <a:p>
            <a:pPr lvl="3"/>
            <a:r>
              <a:rPr lang="en-US" altLang="es-CL" smtClean="0"/>
              <a:t>Cuarto nivel</a:t>
            </a:r>
          </a:p>
          <a:p>
            <a:pPr lvl="4"/>
            <a:r>
              <a:rPr lang="en-US" altLang="es-CL" smtClean="0"/>
              <a:t>Quinto nivel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DAB1555-04AF-4C1F-BD8D-9795D2FAD3C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595959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rgbClr val="595959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595959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rgbClr val="595959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12899965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12899965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6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cambiar el estilo de título	</a:t>
            </a:r>
          </a:p>
        </p:txBody>
      </p:sp>
      <p:sp>
        <p:nvSpPr>
          <p:cNvPr id="153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modificar el estilo de texto del patrón</a:t>
            </a:r>
          </a:p>
          <a:p>
            <a:pPr lvl="1"/>
            <a:r>
              <a:rPr lang="en-US" altLang="es-CL" smtClean="0"/>
              <a:t>Segundo nivel</a:t>
            </a:r>
          </a:p>
          <a:p>
            <a:pPr lvl="2"/>
            <a:r>
              <a:rPr lang="en-US" altLang="es-CL" smtClean="0"/>
              <a:t>Tercer nivel</a:t>
            </a:r>
          </a:p>
          <a:p>
            <a:pPr lvl="3"/>
            <a:r>
              <a:rPr lang="en-US" altLang="es-CL" smtClean="0"/>
              <a:t>Cuarto nivel</a:t>
            </a:r>
          </a:p>
          <a:p>
            <a:pPr lvl="4"/>
            <a:r>
              <a:rPr lang="en-US" altLang="es-CL" smtClean="0"/>
              <a:t>Quinto nivel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201D3C3-C7FA-48E5-8CBD-71BF475C497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595959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rgbClr val="595959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595959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rgbClr val="595959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12899965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12899965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39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cambiar el estilo de título	</a:t>
            </a:r>
          </a:p>
        </p:txBody>
      </p:sp>
      <p:sp>
        <p:nvSpPr>
          <p:cNvPr id="163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modificar el estilo de texto del patrón</a:t>
            </a:r>
          </a:p>
          <a:p>
            <a:pPr lvl="1"/>
            <a:r>
              <a:rPr lang="en-US" altLang="es-CL" smtClean="0"/>
              <a:t>Segundo nivel</a:t>
            </a:r>
          </a:p>
          <a:p>
            <a:pPr lvl="2"/>
            <a:r>
              <a:rPr lang="en-US" altLang="es-CL" smtClean="0"/>
              <a:t>Tercer nivel</a:t>
            </a:r>
          </a:p>
          <a:p>
            <a:pPr lvl="3"/>
            <a:r>
              <a:rPr lang="en-US" altLang="es-CL" smtClean="0"/>
              <a:t>Cuarto nivel</a:t>
            </a:r>
          </a:p>
          <a:p>
            <a:pPr lvl="4"/>
            <a:r>
              <a:rPr lang="en-US" altLang="es-CL" smtClean="0"/>
              <a:t>Quinto nivel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D65D3EDB-786E-4C28-B613-DD2F0870988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595959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rgbClr val="595959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595959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rgbClr val="595959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12899965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12899965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741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cambiar el estilo de título	</a:t>
            </a:r>
          </a:p>
        </p:txBody>
      </p:sp>
      <p:sp>
        <p:nvSpPr>
          <p:cNvPr id="174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modificar el estilo de texto del patrón</a:t>
            </a:r>
          </a:p>
          <a:p>
            <a:pPr lvl="1"/>
            <a:r>
              <a:rPr lang="en-US" altLang="es-CL" smtClean="0"/>
              <a:t>Segundo nivel</a:t>
            </a:r>
          </a:p>
          <a:p>
            <a:pPr lvl="2"/>
            <a:r>
              <a:rPr lang="en-US" altLang="es-CL" smtClean="0"/>
              <a:t>Tercer nivel</a:t>
            </a:r>
          </a:p>
          <a:p>
            <a:pPr lvl="3"/>
            <a:r>
              <a:rPr lang="en-US" altLang="es-CL" smtClean="0"/>
              <a:t>Cuarto nivel</a:t>
            </a:r>
          </a:p>
          <a:p>
            <a:pPr lvl="4"/>
            <a:r>
              <a:rPr lang="en-US" altLang="es-CL" smtClean="0"/>
              <a:t>Quinto nivel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88A7F70-1FA3-4433-B9A0-7C3B7F4B199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595959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rgbClr val="595959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595959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rgbClr val="595959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cs typeface="ヒラギノ角ゴ Pro W3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640026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1843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pic>
          <p:nvPicPr>
            <p:cNvPr id="18444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3779989" algn="br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84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4073EBF-7D67-45BA-B562-33B4116A9A7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cs typeface="ヒラギノ角ゴ Pro W3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640026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19460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pic>
          <p:nvPicPr>
            <p:cNvPr id="19468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3779989" algn="br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94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637AC4F-1642-48DD-B93F-1883C01D7D7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12899965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12899965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cs typeface="ヒラギノ角ゴ Pro W3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640026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0484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pic>
          <p:nvPicPr>
            <p:cNvPr id="20492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3779989" algn="br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4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230FA84-2A0C-459A-97B3-20C12FC931C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cs typeface="ヒラギノ角ゴ Pro W3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640026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1508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pic>
          <p:nvPicPr>
            <p:cNvPr id="21516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3779989" algn="br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15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F652A32-A6BD-4578-A7FD-EAF8F6139CD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cs typeface="ヒラギノ角ゴ Pro W3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640026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2532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pic>
          <p:nvPicPr>
            <p:cNvPr id="22540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2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3779989" algn="br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25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EA0F0FC-A33D-4456-8259-A48D4CAE242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cs typeface="ヒラギノ角ゴ Pro W3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640026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355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pic>
          <p:nvPicPr>
            <p:cNvPr id="23564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3779989" algn="br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35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A958F44-ADC9-4D9E-9FBA-38F1C45CFA3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cs typeface="ヒラギノ角ゴ Pro W3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640026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4580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pic>
          <p:nvPicPr>
            <p:cNvPr id="24588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0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3779989" algn="br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45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655F200-BE9E-41E7-8172-A90AE20BBC8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cs typeface="ヒラギノ角ゴ Pro W3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640026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5604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pic>
          <p:nvPicPr>
            <p:cNvPr id="25612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3779989" algn="br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104A05E-FCAC-47B5-895F-0306F53ED81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cs typeface="ヒラギノ角ゴ Pro W3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640026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6628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pic>
          <p:nvPicPr>
            <p:cNvPr id="26636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8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3779989" algn="br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16DAB1D-F587-460E-97B4-502031332F6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cs typeface="ヒラギノ角ゴ Pro W3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640026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7652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pic>
          <p:nvPicPr>
            <p:cNvPr id="27660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1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2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3779989" algn="br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76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D1730CA-974A-465C-A845-A4A515F7DBB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cs typeface="ヒラギノ角ゴ Pro W3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640026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867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pic>
          <p:nvPicPr>
            <p:cNvPr id="28684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5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6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3779989" algn="br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86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36A6C6F-A493-444A-8554-59E4C3850AA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cs typeface="ヒラギノ角ゴ Pro W3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640026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9700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pic>
          <p:nvPicPr>
            <p:cNvPr id="29705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3779989" algn="br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cambiar el estilo de título	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modificar el estilo de texto del patrón</a:t>
            </a:r>
          </a:p>
          <a:p>
            <a:pPr lvl="1"/>
            <a:r>
              <a:rPr lang="en-US" altLang="es-CL" smtClean="0"/>
              <a:t>Segundo nivel</a:t>
            </a:r>
          </a:p>
          <a:p>
            <a:pPr lvl="2"/>
            <a:r>
              <a:rPr lang="en-US" altLang="es-CL" smtClean="0"/>
              <a:t>Tercer nivel</a:t>
            </a:r>
          </a:p>
          <a:p>
            <a:pPr lvl="3"/>
            <a:r>
              <a:rPr lang="en-US" altLang="es-CL" smtClean="0"/>
              <a:t>Cuarto nivel</a:t>
            </a:r>
          </a:p>
          <a:p>
            <a:pPr lvl="4"/>
            <a:r>
              <a:rPr lang="en-US" altLang="es-CL" smtClean="0"/>
              <a:t>Quinto nivel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018E215-61C5-4FA4-9E95-CF0D9810986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12899965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12899965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595959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rgbClr val="595959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595959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rgbClr val="595959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cs typeface="ヒラギノ角ゴ Pro W3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640026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4100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  <a:cs typeface="ヒラギノ角ゴ Pro W3" charset="0"/>
              </a:endParaRPr>
            </a:p>
          </p:txBody>
        </p:sp>
        <p:pic>
          <p:nvPicPr>
            <p:cNvPr id="4105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3779989" algn="br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1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12899965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12899965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512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434E04B-3058-4B94-A11A-B7480AE2B67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12899965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12899965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FE439C2-5BFF-4FF0-907D-E837C202143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12899965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12899965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7172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E685C2F-4368-4470-B2AD-2F368FE5D81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12899965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12899965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1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cambiar el estilo de título	</a:t>
            </a:r>
          </a:p>
        </p:txBody>
      </p:sp>
      <p:sp>
        <p:nvSpPr>
          <p:cNvPr id="81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modificar el estilo de texto del patrón</a:t>
            </a:r>
          </a:p>
          <a:p>
            <a:pPr lvl="1"/>
            <a:r>
              <a:rPr lang="en-US" altLang="es-CL" smtClean="0"/>
              <a:t>Segundo nivel</a:t>
            </a:r>
          </a:p>
          <a:p>
            <a:pPr lvl="2"/>
            <a:r>
              <a:rPr lang="en-US" altLang="es-CL" smtClean="0"/>
              <a:t>Tercer nivel</a:t>
            </a:r>
          </a:p>
          <a:p>
            <a:pPr lvl="3"/>
            <a:r>
              <a:rPr lang="en-US" altLang="es-CL" smtClean="0"/>
              <a:t>Cuarto nivel</a:t>
            </a:r>
          </a:p>
          <a:p>
            <a:pPr lvl="4"/>
            <a:r>
              <a:rPr lang="en-US" altLang="es-CL" smtClean="0"/>
              <a:t>Quinto nivel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CA1DA90-DAC3-4FDD-AFDD-6B4BB0E5509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595959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rgbClr val="595959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595959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rgbClr val="595959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12899965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12899965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2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cambiar el estilo de título	</a:t>
            </a:r>
          </a:p>
        </p:txBody>
      </p:sp>
      <p:sp>
        <p:nvSpPr>
          <p:cNvPr id="92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Haga clic para modificar el estilo de texto del patrón</a:t>
            </a:r>
          </a:p>
          <a:p>
            <a:pPr lvl="1"/>
            <a:r>
              <a:rPr lang="en-US" altLang="es-CL" smtClean="0"/>
              <a:t>Segundo nivel</a:t>
            </a:r>
          </a:p>
          <a:p>
            <a:pPr lvl="2"/>
            <a:r>
              <a:rPr lang="en-US" altLang="es-CL" smtClean="0"/>
              <a:t>Tercer nivel</a:t>
            </a:r>
          </a:p>
          <a:p>
            <a:pPr lvl="3"/>
            <a:r>
              <a:rPr lang="en-US" altLang="es-CL" smtClean="0"/>
              <a:t>Cuarto nivel</a:t>
            </a:r>
          </a:p>
          <a:p>
            <a:pPr lvl="4"/>
            <a:r>
              <a:rPr lang="en-US" altLang="es-CL" smtClean="0"/>
              <a:t>Quinto nivel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C43F9AC-CD48-426C-A0F8-1A678A6D1C7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ヒラギノ角ゴ Pro W3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595959"/>
          </a:solidFill>
          <a:latin typeface="+mn-lt"/>
          <a:ea typeface="+mn-ea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rgbClr val="595959"/>
          </a:solidFill>
          <a:latin typeface="+mn-lt"/>
          <a:ea typeface="+mn-ea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595959"/>
          </a:solidFill>
          <a:latin typeface="+mn-lt"/>
          <a:ea typeface="+mn-ea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rgbClr val="595959"/>
          </a:solidFill>
          <a:latin typeface="+mn-lt"/>
          <a:ea typeface="+mn-ea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ヒラギノ角ゴ Pro W3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ANEXO%203%20PROGRAMA%20Video%20cultura%20de%20seguridad.mp4" TargetMode="External"/><Relationship Id="rId1" Type="http://schemas.openxmlformats.org/officeDocument/2006/relationships/slideLayout" Target="../slideLayouts/slideLayout178.xml"/><Relationship Id="rId5" Type="http://schemas.openxmlformats.org/officeDocument/2006/relationships/hyperlink" Target="http://prevencionar.com/2018/06/17/la-cultura-de-seguridad-en-2-minutos/" TargetMode="External"/><Relationship Id="rId4" Type="http://schemas.openxmlformats.org/officeDocument/2006/relationships/hyperlink" Target="http://www.safetyacademy.icsi-eu.org/idea/details.aspx?i=276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8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78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8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>
            <a:spLocks noChangeArrowheads="1"/>
          </p:cNvSpPr>
          <p:nvPr/>
        </p:nvSpPr>
        <p:spPr bwMode="auto">
          <a:xfrm>
            <a:off x="0" y="1919154"/>
            <a:ext cx="9144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Times New Roman" pitchFamily="18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Times New Roman" pitchFamily="18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Times New Roman" pitchFamily="18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Times New Roman" pitchFamily="18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Times New Roman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Times New Roman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Times New Roman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Times New Roman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Times New Roman" pitchFamily="18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MX" altLang="es-CL" sz="5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 DE SEGURIDAD</a:t>
            </a:r>
            <a:endParaRPr lang="es-MX" altLang="es-CL" sz="5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11960" y="560143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altLang="es-CL" sz="2000" b="1" dirty="0" smtClean="0">
                <a:solidFill>
                  <a:schemeClr val="tx1"/>
                </a:solidFill>
                <a:latin typeface="Verdana" pitchFamily="34" charset="0"/>
              </a:rPr>
              <a:t>Miguel Aravena González</a:t>
            </a:r>
          </a:p>
          <a:p>
            <a:pPr algn="r"/>
            <a:r>
              <a:rPr lang="es-ES" sz="2000" b="1" dirty="0" smtClean="0">
                <a:solidFill>
                  <a:schemeClr val="tx1"/>
                </a:solidFill>
                <a:latin typeface="Verdana" pitchFamily="34" charset="0"/>
              </a:rPr>
              <a:t>Fernando Vega Riquelme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29307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12022" r="23860" b="26757"/>
          <a:stretch/>
        </p:blipFill>
        <p:spPr bwMode="auto">
          <a:xfrm>
            <a:off x="2337411" y="332656"/>
            <a:ext cx="389311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0" y="5086925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</a:t>
            </a:r>
            <a:r>
              <a:rPr lang="es-CL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www.safetyacademy.icsi-eu.org/idea/details.aspx?i=2768</a:t>
            </a:r>
            <a:endParaRPr lang="es-C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CL" sz="18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2337411" y="4221089"/>
            <a:ext cx="389311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500" b="1" dirty="0" smtClean="0">
                <a:latin typeface="+mn-lt"/>
              </a:rPr>
              <a:t>Video disponible en:</a:t>
            </a:r>
            <a:endParaRPr lang="es-CL" sz="2500" b="1" dirty="0">
              <a:latin typeface="+mn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566298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http://prevencionar.com/2018/06/17/la-cultura-de-seguridad-en-2-minutos</a:t>
            </a:r>
            <a:r>
              <a:rPr lang="es-CL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/</a:t>
            </a:r>
            <a:endParaRPr lang="es-CL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19938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Elipse"/>
          <p:cNvSpPr/>
          <p:nvPr/>
        </p:nvSpPr>
        <p:spPr bwMode="auto">
          <a:xfrm>
            <a:off x="6732240" y="1052736"/>
            <a:ext cx="1948270" cy="1368152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s-C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4819" name="AutoShape 2" descr="data:image/jpeg;base64,/9j/4AAQSkZJRgABAQAAAQABAAD/2wCEAAkGBxQSEhUUEhQUFBUVFRQUFBYXFBQUFBQUFBUWFhQWFRUYHCggGBolHBYUITEiJSkrLi4uFx8zODMsNygtLisBCgoKDg0OGxAQGywkICQsLCwsLCwsLCwsLCwsLCwsLCwsLCwsLCwsLCwsLCwsLCwsLCwsLCwsLCwsLCwsLCwsLP/AABEIALUBFgMBEQACEQEDEQH/xAAbAAABBQEBAAAAAAAAAAAAAAAAAQIDBAUGB//EAEUQAAECAgYGBwUFBgUFAAAAAAEAAgMRBAUSITFBBlFhcYGREyIyUqGx0QdCgsHwFCNykqIWU2KTsuEVJENz8TNjg8LS/8QAGgEBAAIDAQAAAAAAAAAAAAAAAAECAwQFBv/EADYRAAIBAwMBBQcDBAEFAAAAAAABAgMEERIhMUETUWFxkQUUIjJSgaGx0fAjM0LhwRVigpLx/9oADAMBAAIRAxEAPwD3FACAEAIAQAgBACAEAIAQAgIqRHaxpc4gAZlUnOMFqk9i0YuTwjn6XpNfKGJDW7HlkuRW9qS4pr7v9joU7BczfoUTpBF7/wClvotX3+4+r8I2Pc6Xd+Rjq/i/vPBvoq++3H1fp+xPutL6Rv8AjkX94fD0Ue+XH1v8E+7UvpENdRO+7mq+93H1sn3al9KG/wCMxP3j/wAxUO5r/W/Un3el9KG/4vE/eP8AzO9U7et9T9WOxpfSvQlgVm8++/8AMfVO2rfU/Vh0KfcvQuisYzLw61sdes0by4p9c+ZidtSntjHkbVWVo2Nd2XjFvzBzC7FreQrrufcc6vbypPw7zQW4a4qAEAIAQAgBACAEAIAQAgBACAEAIAQAgBACAEAIAQFan0xsJhe8yA5k5ADMrFVqxpx1SL06cpy0xPPq6rl8V83GQ91oNzR8ztXBuK06zzL7LuOxRpRpLETMNJK1sGbIn2gpgZDp0wMh9oTAyHTlMDIvTJgZE6ZTgjJPRqTIqQmdFDiWmqXuiMblaIS0hzTIi8EYhYMuEtUXhmTCksSOpqWthGEnXPAvGv8AiC9FZXirxw/mONc2zpPK4NVbxqggBACAEAIAQAgBACAEAIAQAgBACAEAIAQAgBARUmO1jS5xkAJn61qk5qEXKXBMYuTwjzXSPSAxX3XAXNHdHrrK4VevKrLL+3h/s7FKkqUcdepgOjTxKwmQOmUYJyDY01GCMj+lTBORBETAyL0qYGRTFQZGtjzTAySteqNFlg6Kro02hEyzJ4pVZIlEMOKWODmmRBmCscJSpyUovdEyipx0vg7aqawEZk8HC5w1H0K9Ra3Crw1depwa9F0pYZeWyYQQAgBACAEAIAQAgBACAEAIAQAgBACAEAIAQHnmm2kNo9HDPVbmMzr9Oa4t3X7SWlcL8nVtqPZx1PlnCvjrWUTK2RdOpwMliCxzsAiiRk7WqvZ+XNY+JGkHNa6y1kyJicrRPyW9Cxyk2zUnd4bSRdp3s8Y7/pRnMGp7Q/kQQry9nx/xZRXksfEiehaAQmtIiRHvcRc4SYG7QL5nfNWjYQx8TDu5Z2RSPs660/tHV/2utLfakqf9P3+bYt75/wBpepWgMEsAZEe14xcZODt7bpcJcVklYU2tnuVV3JPdFSr/AGdta6cWMXt7rW2J73EnwVYWKXzMSu30RapOgbLU4UVzBOdlzbYGwGYMt80lYRz8LwTG8kuVkxzAMF7oZM7DiJ69XguRWp9nNx8Tp0564KRZBmsZkRE8LDJEonqymOgvDhhg4axqWW1uHRqajHXoqrHB3UCMHtDmmYImF6qE1NKS4ZwJRcXhkisQCAEAIAQAgBACAEAIAQAgBACAEAIAQAgOZ0wrvomGG09YjrHUDlvPlvXOvbnSuzi9+pu2lDU9cuDyqmRy4krmRRvSe5TJVyjHwWTKBG1RBJM7Fkj2OhCUNn4G+QXfh8q8jjz+Zk6sVBACAEAIBCgPPq8P+Zi/iH9DV528/vy/nRHatf7Uf51GwlrdDYHuCo0WRA+4rEWRu6NVjZd0bjc49XY7VxXW9m3On+nLjoc6+oZWuPPU6oLunKFQAgBACAEAIAQAgBACAEAIAQAgBACAz66rIQGWsXG5g1nWdgzWvc11Rhnr0M1Ck6ksHk1dU4vcSSSSSSdZOJXB3lLLOu0orCMOI5ZUYmRhCC7RWoWRpQVRsvg9koZ+7Z+FvkF6KHyo4s/mZMrFQQAgBACAEB5zXLp0iKf+4RykPkvOXe9WXmdy22pRCAVrmYtWVDGTKp0+k5SSC+INsGU2Tg13B2rfsWecN8x5KRltud9UVYiKy8i02U9oyduMvArt2lZ1IfFyjkXFJQltwzTW0a4IAQAgBACAEAIAQAgBACAEAIAQFOsayhwWzedwHaO4LFVrQpLMmZKdKVR4ieeV9Wjori9107gMmtyC4FarKrLU/t5HYpUlSjpRyVJfNIoiTyUIsSSypGJsbDiqWhk0qIVjZkiaUFYmZMHrtUPtQIR1w2f0heiovNOPkcSqsTfmXFlKAgBACAEAFAeZUx84sQ64sQ/qK8zWeqcn4s71JYhFeCJqMsaRcvtCnBGSlWVFnJwxGI2a1CxqJONrOlzimeDXEAbpjzvW2uDC+TX0drl0F4fO5si7VIkAz3z8tQWWnVlTbaMdWmqiwz1WrqeyMwOYQZ5al1KNeNWOYnNq0pU3hltZjECAEAIAQAgBACAEAIAQAgBAc/X2kIhTZDkX5nEM9SuddXypvRDn9Dct7Rz+KXBx0WO57i5xJ2kzJK47nKpLMjpqKgtjGrGNNSlljOClBq98W/st1n5BXdRLZcldDYkSgMabLGmI/md5JuaFbU8ZbwiklGPG7EdUsY3ktaNQBcecvkrQrU28JNmJ6mPo1XOE+u4huNzZa+6ss4rZJckrK6mg2GRdddmQWieqefBYnSSWW/8AkydoztKqr2JChMY6G0BrQA4kzIyMgCQF0aFdxpLUsJdXsc+tCLnlPnoW/wBqT3Yf53//AAsqu4P/ACj/AOxj7Lz9A/awd2H/ADfVqn3leHqiOz/mBRpaO7D/AJ7fRT7x4flfuRoX8Qv7Wt7jP57FZVm+n5X7jQu/8McNLG9wcIsMqe1f0v8AH7jQu8X9qm/u3cHMPzVXXwstEqk28I4tjpzOsk8157nc7a22LtFREmkwqSMCRHyEysbJRwemkAAh7Jhz53AdUlspknBpkc9S3bVOWz4Neu8cFWnVVFg0aFGIk2IX2iHCV0rHhPkVsOm8bGBVFkWo9IY0AgscZeCwOLi8x2Zm1KS0y3R69o7pAI4aH3PIBByd6Fb1rea3onz+pp3FroWuHH6G9NdA0xUAIAQAgBACAEAIAQAgOb0orzox0UM9cjrHuA5D+I+C5l/eOmtEOf0N60t9b1S4/U4sXlcNJs6reBaS+QkFsfKsGPkr0egAm0+/U31WGU3wi6W+46kxi42GXZudqGvaTkP7rJTj06lKk+hbo0NsNnVYcjhac6cpOMs/KSxypdpLTq/ZP+fc18kLoZe4mU5DuvIxuEnSlibwDhuW4lTpQUc8+Mfu9k/RsjJH0FwLi2VwsiYIcJu6vVBaZkGe7GYlkdTEsRW/f0w/u0/L04GTeoNXAFpI+8ImGuvbCaT2nDvHVmQdRI27a20rMt/sadWu86Uaj6MLLmjEgzJvJORJ+ti2K9LXTlHwMNOeJJmBZXkPM6eUBYEJyY9aNil4bDnIgG6yL5md5vXZsI2qo66uM5fOX/ojJPQqvLb3vc46rTrI9Vr3V5Gfw0opLvxu/wBhsXYdFtustAniSey1ved6Z8yMVrQnWls8JcspOSiuBI7GNBsC7vHtPOsnVqGAWzWmsaI8L8mejT07vkqwsFiitjKy5R3KUC9DejCKtOpQALnENa0EknANAmSUhBzaiuWJzUIts4aFTWU6k3vIhsa4taBIyzLiczLgu1TtlCKS9TkzruUm2aFJil8MQiSYTeyw3gZc1tKnFGs6jMiJUkI4AsOtsgpcUyqm0Wqrrt1Fc2FGvZMlkQF05TzmTKR1YT4rTuLKFRZjszboXco7S3R6/o1XgjNDXEF0rj3x6paXLk+yqbSX5JuKCS7SHyv8G+t81AQAgBACAEAIAQAgKFdViIEIvxODRrccOGfBa9xWVKGevQy0abqTweY0KG91uNGcC+Lc1uLgJhz3O7t4sgYkErQu5Uo0tEcNvr/ybdtGcqmp7JdCywSXOjHB0Gxsr5rHOTeyLJYIqZHst+pyURjkOWESUajWWyM7XafeJFxwbeMsOE81MazWWsYfHXbqaknkrx44e6yLjeAbcpmcr2uYRuxMhkuhTpunHXJp/wDjnyw9Xr4lOBHQ7YaGsc2fVzaJYE2XMImBMk3ZC0SrKpolKUpJ9e9+Wc5x0S38gdBVzWtBdLqsuAAAm/IAYTmRxIWtYW8q9V1anC3338vQw3FXTHC5Zfi2mMJF75tc+XvXibRMYAXDYNZmvQmhktCICJjO8IDBrh3Rh7hkJjVf/fyXm52id32b4bz9uTpU56oJmDRqfFiPDWuG0BrRdnMkGQXUrWNpRpuUl+clySs6KIZtgkueSLRN7djeExPUFSwq+8LsmklHGy6+YYVbQC6UR5c4DstJJL3G5uO2UtZVrytFf0KKWp7bJbIZwss6KmAQWBgM3v60QjwA2ZDYNpWtXcaMFQh9/wCeJFvFzl2j+xjx3XLSfBvDISmHBVk9GaXODGC07VMDHCZNwWanRnU+VZMc6sYfMyw6bSWuEiDIjMSxWKcXF6WZYNNZRxXtLrSyxkBpkYhtO/A09VvFw/RtXT9nUuaj8kc++qcQOZ0RDhEe1pk58KK1p1PLHBvjJdJnORtaOxYxg/5hpDg4tFq5xAlMkb7p5yzUhmlaRFTmaSYzzSWxBNkJwiQ3SlJrnGTQcxZ8WqepJqaE6RugvbDc6TZiwe47Ibj9YrSu6GtKcPmXBt21bT8M+Ge+1RTxHhh4xwcNTvTPisttWVWGr18zHWpOnLHoXVsGIEAIAQAgBACAEB5/pTWPSxi0Hqw5tG0+8ed3BefvqzqVcLhbfude1paIZ6syGrVSNgWI5JPCJGWljSJIGC3GAyb1vy3N/UZ8FM3pi39jHUl0NEtvzxn8lrqbxx0wa4RmlwIBF917bQlmCJiatSmoSUnn7PBDK1HovRku6s5SAaywLyMRMzwC261x26UN8Zy23njuHBvQGSLGdwdI7a5xIbvE+kO9rV37al2dJI5lWeqbZcJWwUKdXPIBhnGGbPwG+GeV3AoQNreAHsvvEi124/XiuV7Rg4uNeHKNu2nj4WY1XUEQgQLyTeczqC5l5dTuZLOyXQ3CaPAD5BwmAZyOExP1WCnVqUm3B4zsSW6A2cSZ7MMWj+IzDeQDjLWWldD2dTUVKvPoa9eTbUF1KlJjF7i45lYcub1PqdCEVGKSIIouKhrYtkjhlIhlmgwYTfvHvidIx73NhttBry4ANL3C4gAYb9a61G5pU6aS5OZVt6lSo30CjGbsSZDE4neuVKTlNtnSjFRikjzLS+KItLiE3hhDG7LAkf1Wl3LWOmlFfzc49xLVUbKdAjdG9rhiCCs5hOrpFYQ7i3rF/ZY0WnE5gAfUlJD5I2R3+9AiAbHQnEfCHT5KQRVq63Be2HN7nMcA0CTsgRZN9rG4CdyZIwYEOqOjo8OO6JMRC9obKT2vYZOa4HDLgQVLG56j7LtI5yY833Mfv9x3y56lz5LsK+pfLLnzN6P9ajjrE9VC6BpioAQAgBACAEBm6Q1h0EFzh2j1WfiOfATPBa13W7Kk316GahT7SaR5uF507RIFZEEMV16rIlDLWepQiSGhRwxsWIciG75CYHEvV1RdapCkuprVHuRVJTC6K60ZlzZ/lNwHAldP2pbwp28VBYSf69X6GJD66rCTgxhlZkSRrxAVfZdlFwdWa52Xl3kNmzQn2zDPek7hKa0aFHFx2fRPH5K1HiGTWozpl51vIGwMkyXNrjxXpTmk1pQCtSH2XNfkTYfhgeyZ5AHzQFxwBBBVakFOLi+GTGWHkyXskSNS8xOnpk4vodNPKyKGqmCSRvVgOdm9xPDstP5Ws5rrVl2drGC6/wD0w0VrrZ7jJtLTR0AiG5JPYIiaqRJZIshUkoXad9ZrH1ZkzseMV7SnCPFznEe6f4nEy4TlwXpYxwkefk9zN6RzsyrEZO+0eoAotG6SyXRYrDEec2wgeqJ5NlJx1zGxVBq1BEhxi6ZJfO5s5CzdM7VDLJIdT6l6znCIWSaXNJkRcW2mHZIFw/CdYUoNFWq6shUy22M+xEu6N4BLrRl1njBzZZjrESOUkRRlar6HGoFLayMJB/VDhex4PZcx2BE5DZaKxXNLtaTj6eZnt6jhUUvU98qSmdLBY7OUnbxceePFRa1e0pKT56+Yr0+zm0XlsGIEAIAQAgEKA4PTGn9JGsA9WHdvee1yuHArhe0KuuppXQ6tnT0w1d5hNWijcJCrYKlWI69RJEoijO6p3Kq5DI6NRelg2bRb944zlPAlslnhde71tSWdjVa3IYtXvgtLoRLnEgTDes1t85XnE2VvU76ndTUaqxFb7vZv8FeB1IqhzzatNBIBIke1IWsNs1FH2pSpx0YbxndY46FcG5U0OyWNOLYctkzIfJUtZKpcyqJbN5/BhuPkNCgRJw2HvC3xf1z4uXZNEnL0AhMwQc+B4IBlCjOkQ/tNMp3C0PddIYTHjPcjA2nD3hliuT7So7dqvubdvP8AxZRi0my0nUCeQmuTB5aRtPgmrN1mGxndAHIADyXWv38cY9yMdks5ZlW1pZN4UFUkyUhQQMTJStiWSCREwZrJsVwPoGLvrNY88lmeLVjR50iOMmxHj9R9CvTJ7I4DW4QoEkyVO90hYRALW3dWGw7Wsk6W60xvJQSYFEpUpFt2BGsH1UEnZVZWQjQnB0rbBM/xAkAHmRP+6InOxQptFLmks6rxewjWMB8uKkoZUWuzSQ1sck2QQJXPhk3l7DnOQmDjIY3SbolHrfs7rK02wSDaAcCMC5tzpcPJaFu+zryp9HujdrfHRjPu2Z2y6JpggBACAEBUrWmCDCfEPui7a7Bo5kLFWqKnBzfQvTg5yUTy4uJJJMySSTrJxK8u228s7qSWyHsCsgPOCuiDLjR/vANc/JHHKyOo+P2SqR5JJKhP3ZGp7xzNr5qlzHEk/A1SvX0a9rQSJdYyMrzcPCfNdf2TQWmVSS52RV8l6q41uGNY6p3jPlJc6/oOlWeOHuv54BGlV7fvNkvms/sxpVPHcwXHylir2/dQv9uH/QF3zQJy1AIGoCKNRyXNe0ycLjqLCesD5jaNqZGCctVZJSWHwSm85Mas4Ba14ysulukV592/Y3EYvjOx0FU1wbJ67xH1mVnv3/X+y/Vl7JfAzKC1DdwOixA0EnJUim2Szna4pL7NrWQBsmulaUFOWXwjSuq2mOF1KlQUp0OM0TNl9zhPGeB3zW7cUYyhlLdGpb1ZRnjvO4oOa4a6nYPL6+o/R0ukNN04lsbQ8WvMnkvRUZaqcX4HBrLFRoghwvr6v81kKI7SsTbgtOtrHc23+alEM4UusvI2+f0UB0ejcY9IB3g5vhaHi0KOpY6IkTQqcHW8OzHiAd8kcet81boSd17NaxLADO9jyccRda52iFyfaD7KpCquh0bNdpTlTPbWOmAReDeNy6qaayjntY2Y5SAQAgAoDkNPKZdDhDOb3bhc3xtclyfadTimvM37GHMzkQuQdImhq8SoylPshWIOajR+uDtCyqOxVvc1iZg7lgXJlZSqylGG94daDSQ4EYHsgg3ZWRzM1vJRnTcdstY3ZoVU9edy9GpFHiXuN+u8HwVKEbujtDGO7KZDqR6k9DiQWA2HC/EkmZ5rHcRu6zzOPHd/oKcO80KJS2B07QzzCrbRnQqqUovHkytTE44TXqThsHJzxsEWMBwAdILrK/pdc/dGt2Ev4x9gZRog+Jp/raVdXlB/5FXQn3CshuyjuO8QT/SwKyuaL4kvVEdlPufoPEOLlEYd8InyiBZFKL4ZVprkWUYZwz8L2f8As5WIIKbDiva5tiFe0gHpX3Egicui+ax1KcaiWeU8ovCTiQVxGa43ETGI1XkfXDWFzL6P9VPvRv2b2aM5gvWhLg3kVa0NzRrJWSlHO5Sb2MevYf3c8hZ8z9cF17F/C14nMu18S8inVUO1Fhy7wPAdY+AKzV5aabZjoR1TR3VAzXAXB2zhPaDRS2lMeMIkPxaZeUl2rGeqlp7jj3lPFTPeY8IrbNZHUVa/pKOBmwlnzb5y+FWXBDONpjfvTw+aMg6fRijEuDu7fxNw+fJULI3KUQDKYBMyBrljIKyYaOIrsffxN4/papRU39BIsnuGuz/S8nyC5/tOOaHkzf8AZ8sVGvA9v0XpduCAcWdU7sW+F3BW9nVu0o4fTYreU9NXPR7mwt81AQAgAoDzPSWldJSYhyabA+C4+M15y9qa6z8Njs2sNNJGaFqI2CVhWVFTNrOkTuCtHchmBSnZC8nALYiY5GtQ3usi0L1rzSzsZIt43LjI8lR5ZbYl6UHIKN0ThCGGw+6OQVlOS4KuMXyN+yw+6OF3kr9vUXDfqUdKD6CGgs2j4nK6u6q6lHbU+4UUMZPcOKn3mb5x6Ih20RRR3ZRX807dPmMfQj3ZdGxeiijCJzAKjXTfMF+R7vJcSY9r44we08JeSspUvpa8pMq6E+/8D/tlIGo/E5WVSHfJffJV0J+HoVw59olzGttEucRiXENEzrMmtEzkAlWpGUEtTb8Uv1MlGlKEs4RLDWpI2kRU+jF7Ori2+WZGavTlgxyWTJistsMN05kSC2qNfs55XHU16tPtI4fJYqKqjBaXP7ZEvwj1KyXNwqm0eCLeg4by5N6rjcVoI3DL00q3pYLXjtQnT+B9zuRsn4St2xqaZ6e81bynqhldDz97C0yIlkuyck06ipvRvk49R4snYfddwPgSgErujDp7QuLh1m/xD3mnMGc5ZEHIhGDoaiewQwARPF2ueCqWWwUqELfSE3NBN8hK6RE9Wd+c1JDOQp8S3Ec4YE3bhcPAKxQ2dEGyiz2t8bQWj7Q/sM3LH+6esaJ0mzGs5PbL4m3jwtc1zPZlVxraejX5N6/p6qeruZ2q9EccEAICCmxxDhvecGtc7kJqk5aYt9xaMdUkjye0SZnE3necV5VvU8s76WFgc1EBlIjSEs1kKsynQnPMmjjkFfKjyQ1ngt0SrA2/E5k/LUscqreyJUUi2ICpllhHQApTIwROooU5IwMMFwwKsBvWCYQyxRGOpRgZHCOpwTlB04TAyHTpgZDp1OBqD7Rv8UwRqEMYnWgySQCqS5JRYYrxIY+SuiMjIpuUshDqpdeRsWJFy69gIIdeCCCNYNxCRlh5JaysHlWlMZ9Hi9G5oc1pkHZluXhJejoSU4KS6nCqxcJuLK0GJO8Tlkde5ZDGaUKmMe0MjYDsvHabsOzdeEIyXKPQ2yttigtGLgZS3nLimEMsrVpTw4WIZJHvOM75ZCeSkGcyGgOo0Poxm45W2fpbEn4uZzXO9pSxRx3m9YR/qZ8DtqBEsRGO7r2nhMT8FxKEtFWL8TqVI6oOPgekr1p54EAIDE0xjWaK8d4tbwJmfAFad/PTQfjsbNpHNVHnM1507IOiKUQViLRvwzWRbFWaMOkNaJBoACa0BftmwJqQG/a9iakSKaXsCakMDDStgTUMCfaNgTUMCGNsCZA0uByTJA0wxqVckidEFGWMB0QUZZOA6MJlgcGKMgcGqcgSUk6kkzAs8UUY6SsVIKWblWXBKFq9t81jLl9Yy5z2llXB7REInKTTsvJafEjiF1vZlXmn90cy+p8T+xxMeG+8AA6sj6Lr4Oa2No1XRH5Abz/yUwRkuWnQmvgiy61IuN5kZZbf7ICNkFQCzCgISdvUVD6OGBneT+IyteTR8E81wPaNbXPSuh2rKlohl8s01zjcPRqFFtQ2O1taeYC9fSlqgn3o85UWmTXiTq5UEBiaYQbVFdL3S13AGR8CtS+hqovw3Nm0lpqo84JXnjrkcRylIkZDNyMqOtpgsIYiJAaY4VsEZI30sDNTpZDkh0F7n9hjnbWtJHMXLJGhOXCKOrFcsz60rkUcyitiMO2G8T3EiR5rNGyqsxu6gjLOmMPIO4yCy/8AT595T3uI9mlIOAH5v7KHZSQ96TLELSLYOf8AZYpWzRkVdF6DXrDjd4rG6LRZVUaNHpjH4EFYXTwZFLJYAVXEtkCFXSAmoJEcpIJoazoqx4VipRphvkqTLRLlBbJqx9CyLKoWGRYYcC04ESKvTqOnJSXQipBTjpZxda0YQXSdPYdfFemo1o1IKUTz9Wk6ctLKESsQ0WWC85rKYsEEGHmcTeVBJOwKCTfqOr7RDzleNn8W/VzyE9K8uVShhcs27W37R6nwdM0SwXnW87nbHTUA7vRyJOjw9gI5OIHhJemsJaqEfT0OFdrFaRprcNca+eSAzabFfIgstAggjWDiFVrKwyy2eUea1lVseG8hsKI5mRlfLURrXIq2ElL4eDpQu443MyMyKMYUX+W/0WH3SouhkdxDvKEWlxG4wo38qJ6K6s5voVdxBdSnErlw/wBOLxY4eYWRWM+pV3cUV31y/ukcCs0bBdWYndvoiJ1caw4+Hks0bSkumTFK5mxG6QOb2QGnWGifPFZ404R4Rjc5PljI2lFJP+o/mVcrkzabW8eIC18R5acQXEg8EIyZRow1IRgc2jDbzTIwW6I6wQR43+abE5N2BWTT24cM7bIaf0yVXFPkspMvQo8A39HZOtr3j5qjowfKLqrJdTWotYwwLnRPiLXS8AfFa87GnLjYyxuprnc0IFOa66YWhVs509+UbcLiE/AtXFamDYAMUKIyJMhE8Bi9Mr6iMFNzplUbyWRq0cdUKrLIkVQCAqVhQWxWydjkZT4EZjiDqIWxb3E6Msrgw1qMaqwzj6bURhHBwGuTojPztBLfjA3lduld06i5wzk1LWcOhWg0Uuua5jvwutHk2Z8FndWC5ZhVKb4Ru1bUJxf4iXJpvPxS3FaFf2hFLFPd/g3aNjJ7zOkhQw0SH/O0nMriznKcm5HVjFRWESBULAVKB3OjMMijsnmXHgSZL0dhFxoRz4nDu5ZrM1VuGsCASSAaYQ1IBOgbqUYJyNNGacgmBkjdV8M4tHIJgZIX1NBOMNvIJgZK0XRijuxhN5JgZKUbQmiu/wBNvJME6ihH9ndGPuAcAmCdRRi+zGAcAOQTA1FON7LYeUuX90wNRnx/ZiRgAeajAyjOj+zx7fcPNCdjPjaGRG+64cEBViaOvbrHAqARf4S8YFAJ9liBSSXKJWMWHcesPHmtStaQnxszPTuJw8UbdErJr8DI6jiuZVtp0+Ub1OtCfDLpcDetdozIYVBJFYvUNA0oBuVWWHzUAQlAVaVT2Q+04DeQFlp0Jz4RSdSMeWZsTSCHk8eS242FV8o13d0+8hiaQs70+M/BWdhUIV3ASj6RwnGQeJ6jceRWCVrOPKM0a8HwzShViDmtd02jKppluHSQVRxLZLdCh9I9rQZTN51DMrNQoOrNRRjq1VCDZ6JAc0NDW4AADcBIL0sUorCODLLeWTAqxUVACAEAIAQAgBACAEAIAQAgEkgELQgGOozTiAgyVo1VQ3YtCjBOTOj6LQXe6EwTqM+kaEwzhcmCVIyqToKcjNQTqMWm6ExRgDwUYJz1KLaHSIVzwXN1y6w9QtKvZxksw2ZtUrlraRA+sZY3b7lzpW848o241oslhU5rrwQsUotGVSTNCjUoa1jwXyTfaQcL9gvPILJToTqPEUUnVjFbsqR6JS410NhhjXKbvQLq0bCEVmW7NCpdyl8uyK7PZ1HeZvtk5kmZ5lb6WNkabeeS1D9lz858woIyi7B9lLT2vF3opwMonZ7JKP7zGnifVTgjKNGi+zajswBH/kiS5TVHShLlIuqslwzTg6FwW5fqefmqq3pr/FFncVH1L9F0dhM7LQNw+auoRjwsGN1JPk0oVEDVbBXJOApIFQAgBACAEAIAQAgBACAEAIAQAgBACAEAIAQCEIBjoIOSAidQYZxY0/CEJyQmp4BxhQz8DfRMDUxBUtH/AHMP8jfRRpROp95Yh0GG3BjRwCYIyycNAwUkCoAQAgBACAEAIAQAgP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CL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4820" name="AutoShape 4" descr="data:image/jpeg;base64,/9j/4AAQSkZJRgABAQAAAQABAAD/2wCEAAkGBxQSEhUUEhQUFBUVFRQUFBYXFBQUFBQUFBUWFhQWFRUYHCggGBolHBYUITEiJSkrLi4uFx8zODMsNygtLisBCgoKDg0OGxAQGywkICQsLCwsLCwsLCwsLCwsLCwsLCwsLCwsLCwsLCwsLCwsLCwsLCwsLCwsLCwsLCwsLCwsLP/AABEIALUBFgMBEQACEQEDEQH/xAAbAAABBQEBAAAAAAAAAAAAAAAAAQIDBAUGB//EAEUQAAECAgYGBwUFBgUFAAAAAAEAAgMRBAUSITFBBlFhcYGREyIyUqGx0QdCgsHwFCNykqIWU2KTsuEVJENz8TNjg8LS/8QAGgEBAAIDAQAAAAAAAAAAAAAAAAECAwQFBv/EADYRAAIBAwMBBQcDBAEFAAAAAAABAgMEERIhMUETUWFxkQUUIjJSgaGx0fAjM0LhwRVigpLx/9oADAMBAAIRAxEAPwD3FACAEAIAQAgBACAEAIAQAgIqRHaxpc4gAZlUnOMFqk9i0YuTwjn6XpNfKGJDW7HlkuRW9qS4pr7v9joU7BczfoUTpBF7/wClvotX3+4+r8I2Pc6Xd+Rjq/i/vPBvoq++3H1fp+xPutL6Rv8AjkX94fD0Ue+XH1v8E+7UvpENdRO+7mq+93H1sn3al9KG/wCMxP3j/wAxUO5r/W/Un3el9KG/4vE/eP8AzO9U7et9T9WOxpfSvQlgVm8++/8AMfVO2rfU/Vh0KfcvQuisYzLw61sdes0by4p9c+ZidtSntjHkbVWVo2Nd2XjFvzBzC7FreQrrufcc6vbypPw7zQW4a4qAEAIAQAgBACAEAIAQAgBACAEAIAQAgBACAEAIAQFan0xsJhe8yA5k5ADMrFVqxpx1SL06cpy0xPPq6rl8V83GQ91oNzR8ztXBuK06zzL7LuOxRpRpLETMNJK1sGbIn2gpgZDp0wMh9oTAyHTlMDIvTJgZE6ZTgjJPRqTIqQmdFDiWmqXuiMblaIS0hzTIi8EYhYMuEtUXhmTCksSOpqWthGEnXPAvGv8AiC9FZXirxw/mONc2zpPK4NVbxqggBACAEAIAQAgBACAEAIAQAgBACAEAIAQAgBARUmO1jS5xkAJn61qk5qEXKXBMYuTwjzXSPSAxX3XAXNHdHrrK4VevKrLL+3h/s7FKkqUcdepgOjTxKwmQOmUYJyDY01GCMj+lTBORBETAyL0qYGRTFQZGtjzTAySteqNFlg6Kro02hEyzJ4pVZIlEMOKWODmmRBmCscJSpyUovdEyipx0vg7aqawEZk8HC5w1H0K9Ra3Crw1depwa9F0pYZeWyYQQAgBACAEAIAQAgBACAEAIAQAgBACAEAIAQHnmm2kNo9HDPVbmMzr9Oa4t3X7SWlcL8nVtqPZx1PlnCvjrWUTK2RdOpwMliCxzsAiiRk7WqvZ+XNY+JGkHNa6y1kyJicrRPyW9Cxyk2zUnd4bSRdp3s8Y7/pRnMGp7Q/kQQry9nx/xZRXksfEiehaAQmtIiRHvcRc4SYG7QL5nfNWjYQx8TDu5Z2RSPs660/tHV/2utLfakqf9P3+bYt75/wBpepWgMEsAZEe14xcZODt7bpcJcVklYU2tnuVV3JPdFSr/AGdta6cWMXt7rW2J73EnwVYWKXzMSu30RapOgbLU4UVzBOdlzbYGwGYMt80lYRz8LwTG8kuVkxzAMF7oZM7DiJ69XguRWp9nNx8Tp0564KRZBmsZkRE8LDJEonqymOgvDhhg4axqWW1uHRqajHXoqrHB3UCMHtDmmYImF6qE1NKS4ZwJRcXhkisQCAEAIAQAgBACAEAIAQAgBACAEAIAQAgOZ0wrvomGG09YjrHUDlvPlvXOvbnSuzi9+pu2lDU9cuDyqmRy4krmRRvSe5TJVyjHwWTKBG1RBJM7Fkj2OhCUNn4G+QXfh8q8jjz+Zk6sVBACAEAIBCgPPq8P+Zi/iH9DV528/vy/nRHatf7Uf51GwlrdDYHuCo0WRA+4rEWRu6NVjZd0bjc49XY7VxXW9m3On+nLjoc6+oZWuPPU6oLunKFQAgBACAEAIAQAgBACAEAIAQAgBACAz66rIQGWsXG5g1nWdgzWvc11Rhnr0M1Ck6ksHk1dU4vcSSSSSSdZOJXB3lLLOu0orCMOI5ZUYmRhCC7RWoWRpQVRsvg9koZ+7Z+FvkF6KHyo4s/mZMrFQQAgBACAEB5zXLp0iKf+4RykPkvOXe9WXmdy22pRCAVrmYtWVDGTKp0+k5SSC+INsGU2Tg13B2rfsWecN8x5KRltud9UVYiKy8i02U9oyduMvArt2lZ1IfFyjkXFJQltwzTW0a4IAQAgBACAEAIAQAgBACAEAIAQFOsayhwWzedwHaO4LFVrQpLMmZKdKVR4ieeV9Wjori9107gMmtyC4FarKrLU/t5HYpUlSjpRyVJfNIoiTyUIsSSypGJsbDiqWhk0qIVjZkiaUFYmZMHrtUPtQIR1w2f0heiovNOPkcSqsTfmXFlKAgBACAEAFAeZUx84sQ64sQ/qK8zWeqcn4s71JYhFeCJqMsaRcvtCnBGSlWVFnJwxGI2a1CxqJONrOlzimeDXEAbpjzvW2uDC+TX0drl0F4fO5si7VIkAz3z8tQWWnVlTbaMdWmqiwz1WrqeyMwOYQZ5al1KNeNWOYnNq0pU3hltZjECAEAIAQAgBACAEAIAQAgBAc/X2kIhTZDkX5nEM9SuddXypvRDn9Dct7Rz+KXBx0WO57i5xJ2kzJK47nKpLMjpqKgtjGrGNNSlljOClBq98W/st1n5BXdRLZcldDYkSgMabLGmI/md5JuaFbU8ZbwiklGPG7EdUsY3ktaNQBcecvkrQrU28JNmJ6mPo1XOE+u4huNzZa+6ss4rZJckrK6mg2GRdddmQWieqefBYnSSWW/8AkydoztKqr2JChMY6G0BrQA4kzIyMgCQF0aFdxpLUsJdXsc+tCLnlPnoW/wBqT3Yf53//AAsqu4P/ACj/AOxj7Lz9A/awd2H/ADfVqn3leHqiOz/mBRpaO7D/AJ7fRT7x4flfuRoX8Qv7Wt7jP57FZVm+n5X7jQu/8McNLG9wcIsMqe1f0v8AH7jQu8X9qm/u3cHMPzVXXwstEqk28I4tjpzOsk8157nc7a22LtFREmkwqSMCRHyEysbJRwemkAAh7Jhz53AdUlspknBpkc9S3bVOWz4Neu8cFWnVVFg0aFGIk2IX2iHCV0rHhPkVsOm8bGBVFkWo9IY0AgscZeCwOLi8x2Zm1KS0y3R69o7pAI4aH3PIBByd6Fb1rea3onz+pp3FroWuHH6G9NdA0xUAIAQAgBACAEAIAQAgOb0orzox0UM9cjrHuA5D+I+C5l/eOmtEOf0N60t9b1S4/U4sXlcNJs6reBaS+QkFsfKsGPkr0egAm0+/U31WGU3wi6W+46kxi42GXZudqGvaTkP7rJTj06lKk+hbo0NsNnVYcjhac6cpOMs/KSxypdpLTq/ZP+fc18kLoZe4mU5DuvIxuEnSlibwDhuW4lTpQUc8+Mfu9k/RsjJH0FwLi2VwsiYIcJu6vVBaZkGe7GYlkdTEsRW/f0w/u0/L04GTeoNXAFpI+8ImGuvbCaT2nDvHVmQdRI27a20rMt/sadWu86Uaj6MLLmjEgzJvJORJ+ti2K9LXTlHwMNOeJJmBZXkPM6eUBYEJyY9aNil4bDnIgG6yL5md5vXZsI2qo66uM5fOX/ojJPQqvLb3vc46rTrI9Vr3V5Gfw0opLvxu/wBhsXYdFtustAniSey1ved6Z8yMVrQnWls8JcspOSiuBI7GNBsC7vHtPOsnVqGAWzWmsaI8L8mejT07vkqwsFiitjKy5R3KUC9DejCKtOpQALnENa0EknANAmSUhBzaiuWJzUIts4aFTWU6k3vIhsa4taBIyzLiczLgu1TtlCKS9TkzruUm2aFJil8MQiSYTeyw3gZc1tKnFGs6jMiJUkI4AsOtsgpcUyqm0Wqrrt1Fc2FGvZMlkQF05TzmTKR1YT4rTuLKFRZjszboXco7S3R6/o1XgjNDXEF0rj3x6paXLk+yqbSX5JuKCS7SHyv8G+t81AQAgBACAEAIAQAgKFdViIEIvxODRrccOGfBa9xWVKGevQy0abqTweY0KG91uNGcC+Lc1uLgJhz3O7t4sgYkErQu5Uo0tEcNvr/ybdtGcqmp7JdCywSXOjHB0Gxsr5rHOTeyLJYIqZHst+pyURjkOWESUajWWyM7XafeJFxwbeMsOE81MazWWsYfHXbqaknkrx44e6yLjeAbcpmcr2uYRuxMhkuhTpunHXJp/wDjnyw9Xr4lOBHQ7YaGsc2fVzaJYE2XMImBMk3ZC0SrKpolKUpJ9e9+Wc5x0S38gdBVzWtBdLqsuAAAm/IAYTmRxIWtYW8q9V1anC3338vQw3FXTHC5Zfi2mMJF75tc+XvXibRMYAXDYNZmvQmhktCICJjO8IDBrh3Rh7hkJjVf/fyXm52id32b4bz9uTpU56oJmDRqfFiPDWuG0BrRdnMkGQXUrWNpRpuUl+clySs6KIZtgkueSLRN7djeExPUFSwq+8LsmklHGy6+YYVbQC6UR5c4DstJJL3G5uO2UtZVrytFf0KKWp7bJbIZwss6KmAQWBgM3v60QjwA2ZDYNpWtXcaMFQh9/wCeJFvFzl2j+xjx3XLSfBvDISmHBVk9GaXODGC07VMDHCZNwWanRnU+VZMc6sYfMyw6bSWuEiDIjMSxWKcXF6WZYNNZRxXtLrSyxkBpkYhtO/A09VvFw/RtXT9nUuaj8kc++qcQOZ0RDhEe1pk58KK1p1PLHBvjJdJnORtaOxYxg/5hpDg4tFq5xAlMkb7p5yzUhmlaRFTmaSYzzSWxBNkJwiQ3SlJrnGTQcxZ8WqepJqaE6RugvbDc6TZiwe47Ibj9YrSu6GtKcPmXBt21bT8M+Ge+1RTxHhh4xwcNTvTPisttWVWGr18zHWpOnLHoXVsGIEAIAQAgBACAEB5/pTWPSxi0Hqw5tG0+8ed3BefvqzqVcLhbfude1paIZ6syGrVSNgWI5JPCJGWljSJIGC3GAyb1vy3N/UZ8FM3pi39jHUl0NEtvzxn8lrqbxx0wa4RmlwIBF917bQlmCJiatSmoSUnn7PBDK1HovRku6s5SAaywLyMRMzwC261x26UN8Zy23njuHBvQGSLGdwdI7a5xIbvE+kO9rV37al2dJI5lWeqbZcJWwUKdXPIBhnGGbPwG+GeV3AoQNreAHsvvEi124/XiuV7Rg4uNeHKNu2nj4WY1XUEQgQLyTeczqC5l5dTuZLOyXQ3CaPAD5BwmAZyOExP1WCnVqUm3B4zsSW6A2cSZ7MMWj+IzDeQDjLWWldD2dTUVKvPoa9eTbUF1KlJjF7i45lYcub1PqdCEVGKSIIouKhrYtkjhlIhlmgwYTfvHvidIx73NhttBry4ANL3C4gAYb9a61G5pU6aS5OZVt6lSo30CjGbsSZDE4neuVKTlNtnSjFRikjzLS+KItLiE3hhDG7LAkf1Wl3LWOmlFfzc49xLVUbKdAjdG9rhiCCs5hOrpFYQ7i3rF/ZY0WnE5gAfUlJD5I2R3+9AiAbHQnEfCHT5KQRVq63Be2HN7nMcA0CTsgRZN9rG4CdyZIwYEOqOjo8OO6JMRC9obKT2vYZOa4HDLgQVLG56j7LtI5yY833Mfv9x3y56lz5LsK+pfLLnzN6P9ajjrE9VC6BpioAQAgBACAEBm6Q1h0EFzh2j1WfiOfATPBa13W7Kk316GahT7SaR5uF507RIFZEEMV16rIlDLWepQiSGhRwxsWIciG75CYHEvV1RdapCkuprVHuRVJTC6K60ZlzZ/lNwHAldP2pbwp28VBYSf69X6GJD66rCTgxhlZkSRrxAVfZdlFwdWa52Xl3kNmzQn2zDPek7hKa0aFHFx2fRPH5K1HiGTWozpl51vIGwMkyXNrjxXpTmk1pQCtSH2XNfkTYfhgeyZ5AHzQFxwBBBVakFOLi+GTGWHkyXskSNS8xOnpk4vodNPKyKGqmCSRvVgOdm9xPDstP5Ws5rrVl2drGC6/wD0w0VrrZ7jJtLTR0AiG5JPYIiaqRJZIshUkoXad9ZrH1ZkzseMV7SnCPFznEe6f4nEy4TlwXpYxwkefk9zN6RzsyrEZO+0eoAotG6SyXRYrDEec2wgeqJ5NlJx1zGxVBq1BEhxi6ZJfO5s5CzdM7VDLJIdT6l6znCIWSaXNJkRcW2mHZIFw/CdYUoNFWq6shUy22M+xEu6N4BLrRl1njBzZZjrESOUkRRlar6HGoFLayMJB/VDhex4PZcx2BE5DZaKxXNLtaTj6eZnt6jhUUvU98qSmdLBY7OUnbxceePFRa1e0pKT56+Yr0+zm0XlsGIEAIAQAgEKA4PTGn9JGsA9WHdvee1yuHArhe0KuuppXQ6tnT0w1d5hNWijcJCrYKlWI69RJEoijO6p3Kq5DI6NRelg2bRb944zlPAlslnhde71tSWdjVa3IYtXvgtLoRLnEgTDes1t85XnE2VvU76ndTUaqxFb7vZv8FeB1IqhzzatNBIBIke1IWsNs1FH2pSpx0YbxndY46FcG5U0OyWNOLYctkzIfJUtZKpcyqJbN5/BhuPkNCgRJw2HvC3xf1z4uXZNEnL0AhMwQc+B4IBlCjOkQ/tNMp3C0PddIYTHjPcjA2nD3hliuT7So7dqvubdvP8AxZRi0my0nUCeQmuTB5aRtPgmrN1mGxndAHIADyXWv38cY9yMdks5ZlW1pZN4UFUkyUhQQMTJStiWSCREwZrJsVwPoGLvrNY88lmeLVjR50iOMmxHj9R9CvTJ7I4DW4QoEkyVO90hYRALW3dWGw7Wsk6W60xvJQSYFEpUpFt2BGsH1UEnZVZWQjQnB0rbBM/xAkAHmRP+6InOxQptFLmks6rxewjWMB8uKkoZUWuzSQ1sck2QQJXPhk3l7DnOQmDjIY3SbolHrfs7rK02wSDaAcCMC5tzpcPJaFu+zryp9HujdrfHRjPu2Z2y6JpggBACAEBUrWmCDCfEPui7a7Bo5kLFWqKnBzfQvTg5yUTy4uJJJMySSTrJxK8u228s7qSWyHsCsgPOCuiDLjR/vANc/JHHKyOo+P2SqR5JJKhP3ZGp7xzNr5qlzHEk/A1SvX0a9rQSJdYyMrzcPCfNdf2TQWmVSS52RV8l6q41uGNY6p3jPlJc6/oOlWeOHuv54BGlV7fvNkvms/sxpVPHcwXHylir2/dQv9uH/QF3zQJy1AIGoCKNRyXNe0ycLjqLCesD5jaNqZGCctVZJSWHwSm85Mas4Ba14ysulukV592/Y3EYvjOx0FU1wbJ67xH1mVnv3/X+y/Vl7JfAzKC1DdwOixA0EnJUim2Szna4pL7NrWQBsmulaUFOWXwjSuq2mOF1KlQUp0OM0TNl9zhPGeB3zW7cUYyhlLdGpb1ZRnjvO4oOa4a6nYPL6+o/R0ukNN04lsbQ8WvMnkvRUZaqcX4HBrLFRoghwvr6v81kKI7SsTbgtOtrHc23+alEM4UusvI2+f0UB0ejcY9IB3g5vhaHi0KOpY6IkTQqcHW8OzHiAd8kcet81boSd17NaxLADO9jyccRda52iFyfaD7KpCquh0bNdpTlTPbWOmAReDeNy6qaayjntY2Y5SAQAgAoDkNPKZdDhDOb3bhc3xtclyfadTimvM37GHMzkQuQdImhq8SoylPshWIOajR+uDtCyqOxVvc1iZg7lgXJlZSqylGG94daDSQ4EYHsgg3ZWRzM1vJRnTcdstY3ZoVU9edy9GpFHiXuN+u8HwVKEbujtDGO7KZDqR6k9DiQWA2HC/EkmZ5rHcRu6zzOPHd/oKcO80KJS2B07QzzCrbRnQqqUovHkytTE44TXqThsHJzxsEWMBwAdILrK/pdc/dGt2Ev4x9gZRog+Jp/raVdXlB/5FXQn3CshuyjuO8QT/SwKyuaL4kvVEdlPufoPEOLlEYd8InyiBZFKL4ZVprkWUYZwz8L2f8As5WIIKbDiva5tiFe0gHpX3Egicui+ax1KcaiWeU8ovCTiQVxGa43ETGI1XkfXDWFzL6P9VPvRv2b2aM5gvWhLg3kVa0NzRrJWSlHO5Sb2MevYf3c8hZ8z9cF17F/C14nMu18S8inVUO1Fhy7wPAdY+AKzV5aabZjoR1TR3VAzXAXB2zhPaDRS2lMeMIkPxaZeUl2rGeqlp7jj3lPFTPeY8IrbNZHUVa/pKOBmwlnzb5y+FWXBDONpjfvTw+aMg6fRijEuDu7fxNw+fJULI3KUQDKYBMyBrljIKyYaOIrsffxN4/papRU39BIsnuGuz/S8nyC5/tOOaHkzf8AZ8sVGvA9v0XpduCAcWdU7sW+F3BW9nVu0o4fTYreU9NXPR7mwt81AQAgAoDzPSWldJSYhyabA+C4+M15y9qa6z8Njs2sNNJGaFqI2CVhWVFTNrOkTuCtHchmBSnZC8nALYiY5GtQ3usi0L1rzSzsZIt43LjI8lR5ZbYl6UHIKN0ThCGGw+6OQVlOS4KuMXyN+yw+6OF3kr9vUXDfqUdKD6CGgs2j4nK6u6q6lHbU+4UUMZPcOKn3mb5x6Ih20RRR3ZRX807dPmMfQj3ZdGxeiijCJzAKjXTfMF+R7vJcSY9r44we08JeSspUvpa8pMq6E+/8D/tlIGo/E5WVSHfJffJV0J+HoVw59olzGttEucRiXENEzrMmtEzkAlWpGUEtTb8Uv1MlGlKEs4RLDWpI2kRU+jF7Ori2+WZGavTlgxyWTJistsMN05kSC2qNfs55XHU16tPtI4fJYqKqjBaXP7ZEvwj1KyXNwqm0eCLeg4by5N6rjcVoI3DL00q3pYLXjtQnT+B9zuRsn4St2xqaZ6e81bynqhldDz97C0yIlkuyck06ipvRvk49R4snYfddwPgSgErujDp7QuLh1m/xD3mnMGc5ZEHIhGDoaiewQwARPF2ueCqWWwUqELfSE3NBN8hK6RE9Wd+c1JDOQp8S3Ec4YE3bhcPAKxQ2dEGyiz2t8bQWj7Q/sM3LH+6esaJ0mzGs5PbL4m3jwtc1zPZlVxraejX5N6/p6qeruZ2q9EccEAICCmxxDhvecGtc7kJqk5aYt9xaMdUkjye0SZnE3necV5VvU8s76WFgc1EBlIjSEs1kKsynQnPMmjjkFfKjyQ1ngt0SrA2/E5k/LUscqreyJUUi2ICpllhHQApTIwROooU5IwMMFwwKsBvWCYQyxRGOpRgZHCOpwTlB04TAyHTpgZDp1OBqD7Rv8UwRqEMYnWgySQCqS5JRYYrxIY+SuiMjIpuUshDqpdeRsWJFy69gIIdeCCCNYNxCRlh5JaysHlWlMZ9Hi9G5oc1pkHZluXhJejoSU4KS6nCqxcJuLK0GJO8Tlkde5ZDGaUKmMe0MjYDsvHabsOzdeEIyXKPQ2yttigtGLgZS3nLimEMsrVpTw4WIZJHvOM75ZCeSkGcyGgOo0Poxm45W2fpbEn4uZzXO9pSxRx3m9YR/qZ8DtqBEsRGO7r2nhMT8FxKEtFWL8TqVI6oOPgekr1p54EAIDE0xjWaK8d4tbwJmfAFad/PTQfjsbNpHNVHnM1507IOiKUQViLRvwzWRbFWaMOkNaJBoACa0BftmwJqQG/a9iakSKaXsCakMDDStgTUMCfaNgTUMCGNsCZA0uByTJA0wxqVckidEFGWMB0QUZZOA6MJlgcGKMgcGqcgSUk6kkzAs8UUY6SsVIKWblWXBKFq9t81jLl9Yy5z2llXB7REInKTTsvJafEjiF1vZlXmn90cy+p8T+xxMeG+8AA6sj6Lr4Oa2No1XRH5Abz/yUwRkuWnQmvgiy61IuN5kZZbf7ICNkFQCzCgISdvUVD6OGBneT+IyteTR8E81wPaNbXPSuh2rKlohl8s01zjcPRqFFtQ2O1taeYC9fSlqgn3o85UWmTXiTq5UEBiaYQbVFdL3S13AGR8CtS+hqovw3Nm0lpqo84JXnjrkcRylIkZDNyMqOtpgsIYiJAaY4VsEZI30sDNTpZDkh0F7n9hjnbWtJHMXLJGhOXCKOrFcsz60rkUcyitiMO2G8T3EiR5rNGyqsxu6gjLOmMPIO4yCy/8AT595T3uI9mlIOAH5v7KHZSQ96TLELSLYOf8AZYpWzRkVdF6DXrDjd4rG6LRZVUaNHpjH4EFYXTwZFLJYAVXEtkCFXSAmoJEcpIJoazoqx4VipRphvkqTLRLlBbJqx9CyLKoWGRYYcC04ESKvTqOnJSXQipBTjpZxda0YQXSdPYdfFemo1o1IKUTz9Wk6ctLKESsQ0WWC85rKYsEEGHmcTeVBJOwKCTfqOr7RDzleNn8W/VzyE9K8uVShhcs27W37R6nwdM0SwXnW87nbHTUA7vRyJOjw9gI5OIHhJemsJaqEfT0OFdrFaRprcNca+eSAzabFfIgstAggjWDiFVrKwyy2eUea1lVseG8hsKI5mRlfLURrXIq2ElL4eDpQu443MyMyKMYUX+W/0WH3SouhkdxDvKEWlxG4wo38qJ6K6s5voVdxBdSnErlw/wBOLxY4eYWRWM+pV3cUV31y/ukcCs0bBdWYndvoiJ1caw4+Hks0bSkumTFK5mxG6QOb2QGnWGifPFZ404R4Rjc5PljI2lFJP+o/mVcrkzabW8eIC18R5acQXEg8EIyZRow1IRgc2jDbzTIwW6I6wQR43+abE5N2BWTT24cM7bIaf0yVXFPkspMvQo8A39HZOtr3j5qjowfKLqrJdTWotYwwLnRPiLXS8AfFa87GnLjYyxuprnc0IFOa66YWhVs509+UbcLiE/AtXFamDYAMUKIyJMhE8Bi9Mr6iMFNzplUbyWRq0cdUKrLIkVQCAqVhQWxWydjkZT4EZjiDqIWxb3E6Msrgw1qMaqwzj6bURhHBwGuTojPztBLfjA3lduld06i5wzk1LWcOhWg0Uuua5jvwutHk2Z8FndWC5ZhVKb4Ru1bUJxf4iXJpvPxS3FaFf2hFLFPd/g3aNjJ7zOkhQw0SH/O0nMriznKcm5HVjFRWESBULAVKB3OjMMijsnmXHgSZL0dhFxoRz4nDu5ZrM1VuGsCASSAaYQ1IBOgbqUYJyNNGacgmBkjdV8M4tHIJgZIX1NBOMNvIJgZK0XRijuxhN5JgZKUbQmiu/wBNvJME6ihH9ndGPuAcAmCdRRi+zGAcAOQTA1FON7LYeUuX90wNRnx/ZiRgAeajAyjOj+zx7fcPNCdjPjaGRG+64cEBViaOvbrHAqARf4S8YFAJ9liBSSXKJWMWHcesPHmtStaQnxszPTuJw8UbdErJr8DI6jiuZVtp0+Ub1OtCfDLpcDetdozIYVBJFYvUNA0oBuVWWHzUAQlAVaVT2Q+04DeQFlp0Jz4RSdSMeWZsTSCHk8eS242FV8o13d0+8hiaQs70+M/BWdhUIV3ASj6RwnGQeJ6jceRWCVrOPKM0a8HwzShViDmtd02jKppluHSQVRxLZLdCh9I9rQZTN51DMrNQoOrNRRjq1VCDZ6JAc0NDW4AADcBIL0sUorCODLLeWTAqxUVACAEAIAQAgBACAEAIAQAgEkgELQgGOozTiAgyVo1VQ3YtCjBOTOj6LQXe6EwTqM+kaEwzhcmCVIyqToKcjNQTqMWm6ExRgDwUYJz1KLaHSIVzwXN1y6w9QtKvZxksw2ZtUrlraRA+sZY3b7lzpW848o241oslhU5rrwQsUotGVSTNCjUoa1jwXyTfaQcL9gvPILJToTqPEUUnVjFbsqR6JS410NhhjXKbvQLq0bCEVmW7NCpdyl8uyK7PZ1HeZvtk5kmZ5lb6WNkabeeS1D9lz858woIyi7B9lLT2vF3opwMonZ7JKP7zGnifVTgjKNGi+zajswBH/kiS5TVHShLlIuqslwzTg6FwW5fqefmqq3pr/FFncVH1L9F0dhM7LQNw+auoRjwsGN1JPk0oVEDVbBXJOApIFQAgBACAEAIAQAgBACAEAIAQAgBACAEAIAQCEIBjoIOSAidQYZxY0/CEJyQmp4BxhQz8DfRMDUxBUtH/AHMP8jfRRpROp95Yh0GG3BjRwCYIyycNAwUkCoAQAgBACAEAIAQAgP/Z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CL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111889818"/>
              </p:ext>
            </p:extLst>
          </p:nvPr>
        </p:nvGraphicFramePr>
        <p:xfrm>
          <a:off x="467544" y="620688"/>
          <a:ext cx="6826845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9 Rectángulo"/>
          <p:cNvSpPr/>
          <p:nvPr/>
        </p:nvSpPr>
        <p:spPr>
          <a:xfrm>
            <a:off x="473075" y="5301208"/>
            <a:ext cx="8205692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 eaLnBrk="0" hangingPunct="0">
              <a:buClr>
                <a:srgbClr val="3C8C93"/>
              </a:buClr>
            </a:pPr>
            <a:r>
              <a:rPr lang="es-E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s-E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actores </a:t>
            </a:r>
            <a:r>
              <a:rPr lang="es-E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humanos y organizacionales </a:t>
            </a:r>
            <a:r>
              <a:rPr lang="es-E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continúan teniendo la mayor incidencia en la ocurrencia de </a:t>
            </a:r>
            <a:r>
              <a:rPr lang="es-E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accidentes. Se estima </a:t>
            </a:r>
            <a:r>
              <a:rPr lang="es-E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contribución cercana al </a:t>
            </a:r>
            <a:r>
              <a:rPr lang="es-E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80-90% </a:t>
            </a:r>
            <a:r>
              <a:rPr lang="es-E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los casos, en diferentes </a:t>
            </a:r>
            <a:r>
              <a:rPr lang="es-E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sectores.</a:t>
            </a:r>
            <a:endParaRPr lang="es-E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9 Rectángulo"/>
          <p:cNvSpPr/>
          <p:nvPr/>
        </p:nvSpPr>
        <p:spPr>
          <a:xfrm>
            <a:off x="473075" y="4149080"/>
            <a:ext cx="8205692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 eaLnBrk="0" hangingPunct="0">
              <a:buClr>
                <a:srgbClr val="3C8C93"/>
              </a:buClr>
            </a:pPr>
            <a:r>
              <a:rPr lang="es-E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 de Seguridad </a:t>
            </a:r>
            <a:r>
              <a:rPr lang="es-E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busca lograr comportamientos y actitudes en individuos y organizaciones que reflejen compromiso y responsabilidad con la seguridad.</a:t>
            </a:r>
          </a:p>
        </p:txBody>
      </p:sp>
      <p:sp>
        <p:nvSpPr>
          <p:cNvPr id="2" name="1 Elipse"/>
          <p:cNvSpPr/>
          <p:nvPr/>
        </p:nvSpPr>
        <p:spPr bwMode="auto">
          <a:xfrm>
            <a:off x="7236296" y="1556792"/>
            <a:ext cx="1004301" cy="864096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s-C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" name="2 Elipse"/>
          <p:cNvSpPr/>
          <p:nvPr/>
        </p:nvSpPr>
        <p:spPr bwMode="auto">
          <a:xfrm>
            <a:off x="7486415" y="2060848"/>
            <a:ext cx="469961" cy="36004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s-C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6691072" y="2492896"/>
            <a:ext cx="1987695" cy="1512168"/>
            <a:chOff x="3715163" y="1817442"/>
            <a:chExt cx="1987695" cy="1711060"/>
          </a:xfrm>
        </p:grpSpPr>
        <p:sp>
          <p:nvSpPr>
            <p:cNvPr id="12" name="11 Rectángulo"/>
            <p:cNvSpPr/>
            <p:nvPr/>
          </p:nvSpPr>
          <p:spPr>
            <a:xfrm>
              <a:off x="3715163" y="1817443"/>
              <a:ext cx="1987695" cy="1711059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hueOff val="-12980065"/>
                <a:satOff val="6926"/>
                <a:lumOff val="-30196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3715163" y="1817442"/>
              <a:ext cx="1987695" cy="1711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b="1" kern="1200" dirty="0" smtClean="0"/>
                <a:t>ENFOQUE TRIDIMENSIONAL</a:t>
              </a:r>
            </a:p>
            <a:p>
              <a:pPr lvl="0" defTabSz="800100">
                <a:spcBef>
                  <a:spcPct val="0"/>
                </a:spcBef>
                <a:spcAft>
                  <a:spcPts val="0"/>
                </a:spcAft>
              </a:pPr>
              <a:r>
                <a:rPr lang="es-CL" sz="1800" dirty="0" smtClean="0"/>
                <a:t>Tecnología</a:t>
              </a:r>
            </a:p>
            <a:p>
              <a:pPr lvl="0" defTabSz="800100">
                <a:spcBef>
                  <a:spcPct val="0"/>
                </a:spcBef>
                <a:spcAft>
                  <a:spcPts val="0"/>
                </a:spcAft>
              </a:pPr>
              <a:r>
                <a:rPr lang="es-CL" sz="1800" dirty="0" smtClean="0"/>
                <a:t>Individuo</a:t>
              </a:r>
            </a:p>
            <a:p>
              <a:pPr lvl="0" defTabSz="800100">
                <a:spcBef>
                  <a:spcPct val="0"/>
                </a:spcBef>
                <a:spcAft>
                  <a:spcPts val="0"/>
                </a:spcAft>
              </a:pPr>
              <a:r>
                <a:rPr lang="es-CL" sz="1800" dirty="0" smtClean="0"/>
                <a:t>Organización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800" kern="1200" dirty="0" smtClean="0"/>
            </a:p>
          </p:txBody>
        </p:sp>
      </p:grp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0" y="404664"/>
            <a:ext cx="8388424" cy="756320"/>
          </a:xfrm>
        </p:spPr>
        <p:txBody>
          <a:bodyPr/>
          <a:lstStyle/>
          <a:p>
            <a:pPr algn="ctr"/>
            <a:r>
              <a:rPr lang="es-MX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EVOLUCIÓN ENFOQUES DE SEGURIDAD</a:t>
            </a:r>
            <a:endParaRPr lang="es-CL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36385" y="5595367"/>
            <a:ext cx="2030015" cy="12180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9070" tIns="179070" rIns="179070" bIns="179070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4700" kern="1200"/>
          </a:p>
        </p:txBody>
      </p:sp>
      <p:sp>
        <p:nvSpPr>
          <p:cNvPr id="4" name="3 Rectángulo redondeado"/>
          <p:cNvSpPr/>
          <p:nvPr/>
        </p:nvSpPr>
        <p:spPr>
          <a:xfrm>
            <a:off x="395536" y="1160339"/>
            <a:ext cx="1536706" cy="1332557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4 Rectángulo redondeado"/>
          <p:cNvSpPr/>
          <p:nvPr/>
        </p:nvSpPr>
        <p:spPr>
          <a:xfrm>
            <a:off x="3766294" y="1193312"/>
            <a:ext cx="1669802" cy="1515608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5 Rectángulo redondeado"/>
          <p:cNvSpPr/>
          <p:nvPr/>
        </p:nvSpPr>
        <p:spPr>
          <a:xfrm>
            <a:off x="7324270" y="1124744"/>
            <a:ext cx="1568210" cy="1430213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6 Grupo"/>
          <p:cNvGrpSpPr/>
          <p:nvPr/>
        </p:nvGrpSpPr>
        <p:grpSpPr>
          <a:xfrm>
            <a:off x="251520" y="2636912"/>
            <a:ext cx="2088232" cy="1800200"/>
            <a:chOff x="136897" y="1170833"/>
            <a:chExt cx="2268167" cy="2025225"/>
          </a:xfrm>
        </p:grpSpPr>
        <p:sp>
          <p:nvSpPr>
            <p:cNvPr id="8" name="7 Rectángulo redondeado"/>
            <p:cNvSpPr/>
            <p:nvPr/>
          </p:nvSpPr>
          <p:spPr>
            <a:xfrm>
              <a:off x="136897" y="1170833"/>
              <a:ext cx="2268167" cy="20252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196214" y="1230150"/>
              <a:ext cx="2149533" cy="1965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100" b="1" kern="1200" dirty="0" smtClean="0"/>
                <a:t>Evaluación y diagnóstico de la Cultura de Seguridad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 smtClean="0"/>
                <a:t>(Elementos </a:t>
              </a:r>
              <a:r>
                <a:rPr lang="es-ES" sz="1800" dirty="0"/>
                <a:t>b</a:t>
              </a:r>
              <a:r>
                <a:rPr lang="es-ES" sz="1800" kern="1200" dirty="0" smtClean="0"/>
                <a:t>ásicos)</a:t>
              </a:r>
              <a:endParaRPr lang="es-CL" sz="1800" kern="1200" dirty="0"/>
            </a:p>
          </p:txBody>
        </p:sp>
      </p:grpSp>
      <p:sp>
        <p:nvSpPr>
          <p:cNvPr id="10" name="9 Rectángulo redondeado"/>
          <p:cNvSpPr/>
          <p:nvPr/>
        </p:nvSpPr>
        <p:spPr>
          <a:xfrm>
            <a:off x="251520" y="4581128"/>
            <a:ext cx="2880320" cy="201622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182563" indent="-182563">
              <a:buFontTx/>
              <a:buChar char="-"/>
              <a:tabLst>
                <a:tab pos="2238375" algn="l"/>
              </a:tabLst>
            </a:pPr>
            <a:r>
              <a:rPr lang="es-MX" sz="2200" b="1" dirty="0" smtClean="0">
                <a:solidFill>
                  <a:schemeClr val="bg1"/>
                </a:solidFill>
              </a:rPr>
              <a:t>Encuestas</a:t>
            </a:r>
          </a:p>
          <a:p>
            <a:pPr marL="182563" indent="-182563">
              <a:buFontTx/>
              <a:buChar char="-"/>
              <a:tabLst>
                <a:tab pos="2238375" algn="l"/>
              </a:tabLst>
            </a:pPr>
            <a:r>
              <a:rPr lang="es-MX" sz="2200" b="1" dirty="0" smtClean="0">
                <a:solidFill>
                  <a:schemeClr val="bg1"/>
                </a:solidFill>
              </a:rPr>
              <a:t>Observación</a:t>
            </a:r>
          </a:p>
          <a:p>
            <a:pPr marL="182563" indent="-182563">
              <a:buFontTx/>
              <a:buChar char="-"/>
              <a:tabLst>
                <a:tab pos="2238375" algn="l"/>
              </a:tabLst>
            </a:pPr>
            <a:r>
              <a:rPr lang="es-MX" sz="2200" b="1" dirty="0" smtClean="0">
                <a:solidFill>
                  <a:schemeClr val="bg1"/>
                </a:solidFill>
              </a:rPr>
              <a:t>Entrevista</a:t>
            </a:r>
          </a:p>
          <a:p>
            <a:pPr marL="182563" indent="-182563">
              <a:buFontTx/>
              <a:buChar char="-"/>
              <a:tabLst>
                <a:tab pos="2238375" algn="l"/>
              </a:tabLst>
            </a:pPr>
            <a:r>
              <a:rPr lang="es-MX" sz="2200" b="1" dirty="0" smtClean="0">
                <a:solidFill>
                  <a:schemeClr val="bg1"/>
                </a:solidFill>
              </a:rPr>
              <a:t>Revisión de registros</a:t>
            </a:r>
          </a:p>
          <a:p>
            <a:pPr marL="182563" indent="-182563">
              <a:buFontTx/>
              <a:buChar char="-"/>
              <a:tabLst>
                <a:tab pos="2238375" algn="l"/>
              </a:tabLst>
            </a:pPr>
            <a:r>
              <a:rPr lang="es-MX" sz="2200" b="1" dirty="0" smtClean="0">
                <a:solidFill>
                  <a:schemeClr val="bg1"/>
                </a:solidFill>
              </a:rPr>
              <a:t>Grupos focales</a:t>
            </a:r>
            <a:endParaRPr lang="es-CL" sz="2200" b="1" dirty="0">
              <a:solidFill>
                <a:schemeClr val="bg1"/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3751759" y="2609892"/>
            <a:ext cx="1900361" cy="1827220"/>
            <a:chOff x="3127529" y="1139435"/>
            <a:chExt cx="2268167" cy="2126372"/>
          </a:xfrm>
        </p:grpSpPr>
        <p:sp>
          <p:nvSpPr>
            <p:cNvPr id="12" name="11 Rectángulo redondeado"/>
            <p:cNvSpPr/>
            <p:nvPr/>
          </p:nvSpPr>
          <p:spPr>
            <a:xfrm>
              <a:off x="3127529" y="1170879"/>
              <a:ext cx="2268167" cy="20949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3186846" y="1139435"/>
              <a:ext cx="2149533" cy="2065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700" b="1" kern="1200" dirty="0" smtClean="0"/>
                <a:t>Plan de Acción de Cultura de Seguridad</a:t>
              </a:r>
              <a:endParaRPr lang="es-CL" sz="2700" b="1" kern="120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7055610" y="2568344"/>
            <a:ext cx="1836870" cy="1868768"/>
            <a:chOff x="5919800" y="1080113"/>
            <a:chExt cx="2268167" cy="2620584"/>
          </a:xfrm>
        </p:grpSpPr>
        <p:sp>
          <p:nvSpPr>
            <p:cNvPr id="15" name="14 Rectángulo redondeado"/>
            <p:cNvSpPr/>
            <p:nvPr/>
          </p:nvSpPr>
          <p:spPr>
            <a:xfrm>
              <a:off x="5919800" y="1138376"/>
              <a:ext cx="2268167" cy="25623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5979117" y="1080113"/>
              <a:ext cx="2149534" cy="2546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500" b="1" kern="1200" dirty="0" smtClean="0"/>
                <a:t>Evaluación de </a:t>
              </a:r>
              <a:r>
                <a:rPr lang="es-ES" b="1" kern="1200" dirty="0" smtClean="0"/>
                <a:t>Seguimiento</a:t>
              </a:r>
              <a:endParaRPr lang="es-CL" b="1" kern="1200" dirty="0"/>
            </a:p>
          </p:txBody>
        </p:sp>
      </p:grpSp>
      <p:sp>
        <p:nvSpPr>
          <p:cNvPr id="17" name="16 Flecha derecha"/>
          <p:cNvSpPr/>
          <p:nvPr/>
        </p:nvSpPr>
        <p:spPr>
          <a:xfrm>
            <a:off x="2399744" y="2756569"/>
            <a:ext cx="1236152" cy="36004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500" dirty="0">
              <a:solidFill>
                <a:srgbClr val="FF00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195736" y="1556792"/>
            <a:ext cx="1609513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s-MX" sz="1600" b="1" dirty="0">
                <a:solidFill>
                  <a:srgbClr val="002060"/>
                </a:solidFill>
              </a:rPr>
              <a:t>NIVEL de la Cultura de </a:t>
            </a:r>
            <a:r>
              <a:rPr lang="es-MX" sz="1600" b="1" dirty="0" smtClean="0">
                <a:solidFill>
                  <a:srgbClr val="002060"/>
                </a:solidFill>
              </a:rPr>
              <a:t>Seguridad</a:t>
            </a:r>
            <a:endParaRPr lang="es-CL" sz="1600" b="1" dirty="0">
              <a:solidFill>
                <a:srgbClr val="002060"/>
              </a:solidFill>
            </a:endParaRPr>
          </a:p>
        </p:txBody>
      </p:sp>
      <p:sp>
        <p:nvSpPr>
          <p:cNvPr id="19" name="18 Flecha derecha"/>
          <p:cNvSpPr/>
          <p:nvPr/>
        </p:nvSpPr>
        <p:spPr>
          <a:xfrm>
            <a:off x="5804005" y="2756569"/>
            <a:ext cx="1144259" cy="36004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500" dirty="0">
              <a:solidFill>
                <a:srgbClr val="FF0000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3269047" y="4546461"/>
            <a:ext cx="2599097" cy="216024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268288" indent="-268288">
              <a:buFontTx/>
              <a:buChar char="-"/>
            </a:pPr>
            <a:r>
              <a:rPr lang="es-MX" sz="2100" b="1" dirty="0">
                <a:solidFill>
                  <a:schemeClr val="bg1"/>
                </a:solidFill>
              </a:rPr>
              <a:t>Prioridades</a:t>
            </a:r>
          </a:p>
          <a:p>
            <a:pPr marL="268288" indent="-268288">
              <a:buFontTx/>
              <a:buChar char="-"/>
            </a:pPr>
            <a:r>
              <a:rPr lang="es-MX" sz="2100" b="1" dirty="0">
                <a:solidFill>
                  <a:schemeClr val="bg1"/>
                </a:solidFill>
              </a:rPr>
              <a:t>Acciones</a:t>
            </a:r>
          </a:p>
          <a:p>
            <a:pPr marL="268288" indent="-268288">
              <a:buFontTx/>
              <a:buChar char="-"/>
            </a:pPr>
            <a:r>
              <a:rPr lang="es-MX" sz="2100" b="1" dirty="0">
                <a:solidFill>
                  <a:schemeClr val="bg1"/>
                </a:solidFill>
              </a:rPr>
              <a:t>Responsables</a:t>
            </a:r>
          </a:p>
          <a:p>
            <a:pPr marL="268288" indent="-268288">
              <a:buFontTx/>
              <a:buChar char="-"/>
            </a:pPr>
            <a:r>
              <a:rPr lang="es-MX" sz="2100" b="1" dirty="0">
                <a:solidFill>
                  <a:schemeClr val="bg1"/>
                </a:solidFill>
              </a:rPr>
              <a:t>Plazos</a:t>
            </a:r>
          </a:p>
          <a:p>
            <a:pPr marL="268288" indent="-268288">
              <a:buFontTx/>
              <a:buChar char="-"/>
            </a:pPr>
            <a:r>
              <a:rPr lang="es-MX" sz="2100" b="1" dirty="0" smtClean="0">
                <a:solidFill>
                  <a:schemeClr val="bg1"/>
                </a:solidFill>
              </a:rPr>
              <a:t>Recursos, etc.</a:t>
            </a:r>
            <a:endParaRPr lang="es-CL" sz="2100" b="1" dirty="0">
              <a:solidFill>
                <a:schemeClr val="bg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508104" y="1556792"/>
            <a:ext cx="1609513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s-MX" sz="1600" b="1" dirty="0" smtClean="0">
                <a:solidFill>
                  <a:srgbClr val="002060"/>
                </a:solidFill>
              </a:rPr>
              <a:t>INDICADORES de Cultura de Seguridad</a:t>
            </a:r>
            <a:endParaRPr lang="es-CL" sz="1600" b="1" dirty="0">
              <a:solidFill>
                <a:srgbClr val="002060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5975490" y="4546462"/>
            <a:ext cx="2916990" cy="216024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182563" indent="-182563">
              <a:lnSpc>
                <a:spcPct val="110000"/>
              </a:lnSpc>
              <a:buFontTx/>
              <a:buChar char="-"/>
            </a:pPr>
            <a:r>
              <a:rPr lang="es-MX" sz="2000" b="1" dirty="0" smtClean="0">
                <a:solidFill>
                  <a:schemeClr val="bg1"/>
                </a:solidFill>
              </a:rPr>
              <a:t>Seguimiento </a:t>
            </a:r>
            <a:r>
              <a:rPr lang="es-MX" sz="1700" b="1" dirty="0" smtClean="0">
                <a:solidFill>
                  <a:schemeClr val="bg1"/>
                </a:solidFill>
              </a:rPr>
              <a:t>(indicadores)</a:t>
            </a:r>
          </a:p>
          <a:p>
            <a:pPr marL="182563" indent="-182563">
              <a:lnSpc>
                <a:spcPct val="110000"/>
              </a:lnSpc>
              <a:buFontTx/>
              <a:buChar char="-"/>
            </a:pPr>
            <a:r>
              <a:rPr lang="es-MX" sz="2000" b="1" dirty="0" smtClean="0">
                <a:solidFill>
                  <a:schemeClr val="bg1"/>
                </a:solidFill>
              </a:rPr>
              <a:t>Contrastar con evaluación inicial  </a:t>
            </a:r>
            <a:r>
              <a:rPr lang="es-MX" sz="1700" b="1" dirty="0" smtClean="0">
                <a:solidFill>
                  <a:schemeClr val="bg1"/>
                </a:solidFill>
              </a:rPr>
              <a:t>(se recomienda 2 años y medio tras 1</a:t>
            </a:r>
            <a:r>
              <a:rPr lang="es-MX" sz="1700" b="1" baseline="30000" dirty="0" smtClean="0">
                <a:solidFill>
                  <a:schemeClr val="bg1"/>
                </a:solidFill>
              </a:rPr>
              <a:t>ª</a:t>
            </a:r>
            <a:r>
              <a:rPr lang="es-MX" sz="1700" b="1" dirty="0" smtClean="0">
                <a:solidFill>
                  <a:schemeClr val="bg1"/>
                </a:solidFill>
              </a:rPr>
              <a:t> evaluación)</a:t>
            </a:r>
            <a:endParaRPr lang="es-CL" sz="1700" b="1" dirty="0">
              <a:solidFill>
                <a:schemeClr val="bg1"/>
              </a:solidFill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 bwMode="auto">
          <a:xfrm>
            <a:off x="0" y="188640"/>
            <a:ext cx="8388424" cy="75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+mj-lt"/>
                <a:ea typeface="+mj-ea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  <a:cs typeface="ヒラギノ角ゴ Pro W3" charset="0"/>
              </a:defRPr>
            </a:lvl5pPr>
            <a:lvl6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6pPr>
            <a:lvl7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7pPr>
            <a:lvl8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8pPr>
            <a:lvl9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ctr"/>
            <a:r>
              <a:rPr lang="es-MX" sz="2600" b="1" kern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 DE FOMENTO Y DESARROLLO DE LA CULTURA DE SEGURIDAD</a:t>
            </a:r>
            <a:endParaRPr lang="es-CL" sz="2600" b="1" kern="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260648"/>
            <a:ext cx="83884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 DE SEGURIDAD </a:t>
            </a:r>
          </a:p>
          <a:p>
            <a:pPr algn="ctr"/>
            <a:r>
              <a:rPr lang="en-US" sz="2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LAS ORGANIZACIONES, INSTALACIONES Y ACTIVIDADES CON FUENTES DE RADIACIÓN IONIZANTE</a:t>
            </a:r>
            <a:endParaRPr lang="en-US" sz="2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1" t="15112" r="39573" b="8628"/>
          <a:stretch/>
        </p:blipFill>
        <p:spPr bwMode="auto">
          <a:xfrm>
            <a:off x="3182272" y="1484784"/>
            <a:ext cx="277945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Rectángulo"/>
          <p:cNvSpPr/>
          <p:nvPr/>
        </p:nvSpPr>
        <p:spPr>
          <a:xfrm>
            <a:off x="0" y="4365104"/>
            <a:ext cx="9144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Clr>
                <a:srgbClr val="3C8C93"/>
              </a:buClr>
            </a:pPr>
            <a:r>
              <a:rPr lang="es-ES" sz="35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www.foroiberam.org</a:t>
            </a:r>
            <a:endParaRPr lang="es-ES" sz="35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7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41247099"/>
              </p:ext>
            </p:extLst>
          </p:nvPr>
        </p:nvGraphicFramePr>
        <p:xfrm>
          <a:off x="1259632" y="801525"/>
          <a:ext cx="5616624" cy="3779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0" y="181089"/>
            <a:ext cx="84228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rgbClr val="3C8C93"/>
              </a:buClr>
            </a:pPr>
            <a:r>
              <a:rPr lang="es-CL" sz="30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MEDICIÓN DE LA CULTURA DE SEGURIDAD</a:t>
            </a:r>
            <a:endParaRPr lang="en-GB" altLang="es-AR" sz="3000" b="1" kern="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843808" y="3667671"/>
            <a:ext cx="5904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Clr>
                <a:srgbClr val="3C8C93"/>
              </a:buClr>
            </a:pPr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 clasificación en niveles de Cultura de Seguridad tiene varios beneficios: 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95536" y="4521314"/>
            <a:ext cx="8460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buClr>
                <a:srgbClr val="3C8C93"/>
              </a:buClr>
              <a:buFont typeface="Wingdings" panose="05000000000000000000" pitchFamily="2" charset="2"/>
              <a:buChar char="Ø"/>
            </a:pPr>
            <a:r>
              <a:rPr lang="es-ES" sz="2000" dirty="0">
                <a:latin typeface="+mn-lt"/>
                <a:cs typeface="Arial" panose="020B0604020202020204" pitchFamily="34" charset="0"/>
              </a:rPr>
              <a:t>permite conocer, tras una evaluación, dónde </a:t>
            </a:r>
            <a:r>
              <a:rPr lang="es-ES" sz="2000" dirty="0" smtClean="0">
                <a:latin typeface="+mn-lt"/>
                <a:cs typeface="Arial" panose="020B0604020202020204" pitchFamily="34" charset="0"/>
              </a:rPr>
              <a:t>está la </a:t>
            </a:r>
            <a:r>
              <a:rPr lang="es-ES" sz="2000" dirty="0">
                <a:latin typeface="+mn-lt"/>
                <a:cs typeface="Arial" panose="020B0604020202020204" pitchFamily="34" charset="0"/>
              </a:rPr>
              <a:t>organización en términos de su Cultura de </a:t>
            </a:r>
            <a:r>
              <a:rPr lang="es-ES" sz="2000" dirty="0" smtClean="0">
                <a:latin typeface="+mn-lt"/>
                <a:cs typeface="Arial" panose="020B0604020202020204" pitchFamily="34" charset="0"/>
              </a:rPr>
              <a:t>Seguridad.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95536" y="5230941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acilita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visualizar las metas o estados deseados, definir lo distante que se está de alcanzarlos y adoptar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medidas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acciones </a:t>
            </a:r>
            <a:r>
              <a:rPr lang="es-E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pertinentes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L" sz="1800" dirty="0"/>
          </a:p>
        </p:txBody>
      </p:sp>
      <p:sp>
        <p:nvSpPr>
          <p:cNvPr id="11" name="Rectángulo 10"/>
          <p:cNvSpPr/>
          <p:nvPr/>
        </p:nvSpPr>
        <p:spPr>
          <a:xfrm>
            <a:off x="395536" y="5879013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hangingPunct="0">
              <a:buClr>
                <a:srgbClr val="3C8C93"/>
              </a:buClr>
              <a:buFont typeface="Wingdings" panose="05000000000000000000" pitchFamily="2" charset="2"/>
              <a:buChar char="Ø"/>
            </a:pPr>
            <a: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compara, </a:t>
            </a:r>
            <a:r>
              <a:rPr lang="es-E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mediante </a:t>
            </a:r>
            <a: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evaluaciones sucesivas, el progreso </a:t>
            </a:r>
            <a:r>
              <a:rPr lang="es-E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experimentado por </a:t>
            </a:r>
            <a: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organización </a:t>
            </a:r>
            <a:r>
              <a:rPr lang="es-E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  <a: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 de Seguridad.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7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/>
        </p:nvSpPr>
        <p:spPr>
          <a:xfrm>
            <a:off x="0" y="332656"/>
            <a:ext cx="8388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Clr>
                <a:srgbClr val="3C8C93"/>
              </a:buClr>
            </a:pPr>
            <a:r>
              <a:rPr lang="en-US" sz="2800" b="1" i="1" dirty="0" smtClean="0">
                <a:latin typeface="AvantGarde Bk BT" pitchFamily="34" charset="0"/>
              </a:rPr>
              <a:t> </a:t>
            </a:r>
            <a:r>
              <a:rPr lang="es-CL" sz="30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ELEMENTOS BÁSICOS DE LA </a:t>
            </a:r>
            <a:endParaRPr lang="es-CL" sz="3000" b="1" kern="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0" hangingPunct="0">
              <a:buClr>
                <a:srgbClr val="3C8C93"/>
              </a:buClr>
            </a:pPr>
            <a:r>
              <a:rPr lang="es-CL" sz="3000" b="1" kern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 </a:t>
            </a:r>
            <a:r>
              <a:rPr lang="es-CL" sz="30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SEGURIDAD</a:t>
            </a:r>
            <a:r>
              <a:rPr lang="en-US" sz="30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endParaRPr lang="en-GB" altLang="es-AR" sz="3000" b="1" kern="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17351" r="28150" b="17584"/>
          <a:stretch/>
        </p:blipFill>
        <p:spPr bwMode="auto">
          <a:xfrm>
            <a:off x="179512" y="1484784"/>
            <a:ext cx="5623531" cy="506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redondeado 1"/>
          <p:cNvSpPr/>
          <p:nvPr/>
        </p:nvSpPr>
        <p:spPr bwMode="auto">
          <a:xfrm>
            <a:off x="6012160" y="1484784"/>
            <a:ext cx="2952328" cy="2276961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ヒラギノ角ゴ Pro W3" charset="-128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084168" y="1586115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Cultura de Seguridad se refleja a través de un grupo de aspectos o elementos </a:t>
            </a:r>
            <a:r>
              <a:rPr lang="es-MX" sz="2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 </a:t>
            </a:r>
            <a:r>
              <a:rPr lang="es-MX" sz="2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una organización</a:t>
            </a:r>
            <a:r>
              <a:rPr lang="es-MX" sz="2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 bwMode="auto">
          <a:xfrm>
            <a:off x="6012160" y="3861047"/>
            <a:ext cx="2952328" cy="1566757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ヒラギノ角ゴ Pro W3" charset="-128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084168" y="3916213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Elementos </a:t>
            </a:r>
            <a:r>
              <a:rPr lang="es-CL" sz="2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pueden </a:t>
            </a:r>
            <a:r>
              <a:rPr lang="es-CL" sz="2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variar según </a:t>
            </a:r>
            <a:r>
              <a:rPr lang="es-CL" sz="2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enfoque que se le dé a </a:t>
            </a:r>
            <a:r>
              <a:rPr lang="es-CL" sz="2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 </a:t>
            </a:r>
            <a:r>
              <a:rPr lang="es-CL" sz="2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Seguridad.</a:t>
            </a:r>
          </a:p>
        </p:txBody>
      </p:sp>
      <p:sp>
        <p:nvSpPr>
          <p:cNvPr id="13" name="Rectángulo redondeado 12"/>
          <p:cNvSpPr/>
          <p:nvPr/>
        </p:nvSpPr>
        <p:spPr bwMode="auto">
          <a:xfrm>
            <a:off x="6012160" y="5572110"/>
            <a:ext cx="2952328" cy="73721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ヒラギノ角ゴ Pro W3" charset="-128"/>
            </a:endParaRPr>
          </a:p>
        </p:txBody>
      </p:sp>
      <p:sp>
        <p:nvSpPr>
          <p:cNvPr id="11" name="4 Rectángulo"/>
          <p:cNvSpPr/>
          <p:nvPr/>
        </p:nvSpPr>
        <p:spPr>
          <a:xfrm>
            <a:off x="6084168" y="5570656"/>
            <a:ext cx="2880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MX" sz="2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Elementos se relacionan entre sí.</a:t>
            </a:r>
            <a:endParaRPr lang="es-CL" sz="21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331512"/>
              </p:ext>
            </p:extLst>
          </p:nvPr>
        </p:nvGraphicFramePr>
        <p:xfrm>
          <a:off x="251520" y="2060848"/>
          <a:ext cx="8568952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4963"/>
                <a:gridCol w="1726925"/>
                <a:gridCol w="1775998"/>
                <a:gridCol w="1800533"/>
                <a:gridCol w="1800533"/>
              </a:tblGrid>
              <a:tr h="42885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solidFill>
                            <a:schemeClr val="tx1"/>
                          </a:solidFill>
                          <a:effectLst/>
                        </a:rPr>
                        <a:t>PRIORIDAD DE LA SEGURIDAD</a:t>
                      </a:r>
                      <a:endParaRPr lang="es-CL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428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dirty="0" smtClean="0">
                          <a:solidFill>
                            <a:schemeClr val="tx1"/>
                          </a:solidFill>
                          <a:effectLst/>
                        </a:rPr>
                        <a:t>SUB ELEMENTO</a:t>
                      </a:r>
                      <a:endParaRPr lang="es-CL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9E7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b="1" dirty="0">
                          <a:effectLst/>
                        </a:rPr>
                        <a:t>BAJO</a:t>
                      </a:r>
                      <a:endParaRPr lang="es-C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9E7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b="1" dirty="0">
                          <a:effectLst/>
                        </a:rPr>
                        <a:t>INCIPIENTE</a:t>
                      </a:r>
                      <a:endParaRPr lang="es-C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9E7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b="1" dirty="0">
                          <a:effectLst/>
                        </a:rPr>
                        <a:t>AVANZADO</a:t>
                      </a:r>
                      <a:endParaRPr lang="es-C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9E7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b="1" dirty="0" smtClean="0">
                          <a:effectLst/>
                        </a:rPr>
                        <a:t>EXCELENCIA</a:t>
                      </a:r>
                      <a:endParaRPr lang="es-C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9E7CA"/>
                    </a:solidFill>
                  </a:tcPr>
                </a:tc>
              </a:tr>
              <a:tr h="1659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dirty="0" smtClean="0">
                          <a:solidFill>
                            <a:schemeClr val="tx1"/>
                          </a:solidFill>
                          <a:effectLst/>
                        </a:rPr>
                        <a:t>OFICIAL</a:t>
                      </a:r>
                      <a:r>
                        <a:rPr lang="es-CL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 DE PROTECCIÓN RADIOLÓGICA</a:t>
                      </a:r>
                      <a:r>
                        <a:rPr lang="es-CL" sz="15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L" sz="1500" dirty="0">
                          <a:solidFill>
                            <a:schemeClr val="tx1"/>
                          </a:solidFill>
                          <a:effectLst/>
                        </a:rPr>
                        <a:t>(OPR)</a:t>
                      </a:r>
                      <a:endParaRPr lang="es-CL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9E7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La </a:t>
                      </a:r>
                      <a:r>
                        <a:rPr lang="es-CL" sz="1300" dirty="0" smtClean="0">
                          <a:effectLst/>
                        </a:rPr>
                        <a:t>organización </a:t>
                      </a:r>
                      <a:r>
                        <a:rPr lang="es-CL" sz="1300" dirty="0">
                          <a:effectLst/>
                        </a:rPr>
                        <a:t>no considera importante contar con un OPR bien calificado para ese puesto</a:t>
                      </a:r>
                      <a:endParaRPr lang="es-C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La </a:t>
                      </a:r>
                      <a:r>
                        <a:rPr lang="es-CL" sz="1300" dirty="0" smtClean="0">
                          <a:effectLst/>
                        </a:rPr>
                        <a:t>organización </a:t>
                      </a:r>
                      <a:r>
                        <a:rPr lang="es-CL" sz="1300" dirty="0">
                          <a:effectLst/>
                        </a:rPr>
                        <a:t>se apoya considerablemente en la asesoría del </a:t>
                      </a:r>
                      <a:r>
                        <a:rPr lang="es-CL" sz="1300" dirty="0" smtClean="0">
                          <a:effectLst/>
                        </a:rPr>
                        <a:t>OPR, </a:t>
                      </a:r>
                      <a:r>
                        <a:rPr lang="es-CL" sz="1300" dirty="0">
                          <a:effectLst/>
                        </a:rPr>
                        <a:t>por lo que asegura una buena calificación y le ofrece facilidades</a:t>
                      </a:r>
                      <a:endParaRPr lang="es-C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Los puestos de </a:t>
                      </a:r>
                      <a:r>
                        <a:rPr lang="es-CL" sz="1300" dirty="0" err="1">
                          <a:effectLst/>
                        </a:rPr>
                        <a:t>OPR</a:t>
                      </a:r>
                      <a:r>
                        <a:rPr lang="es-CL" sz="1300" dirty="0">
                          <a:effectLst/>
                        </a:rPr>
                        <a:t> son ocupados por personal bien calificado, aunque su reconocimiento como asesor debería ser mayor</a:t>
                      </a:r>
                      <a:endParaRPr lang="es-C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Los puestos de OPR son ocupados por personal bien calificado y gozan de </a:t>
                      </a:r>
                      <a:r>
                        <a:rPr lang="es-CL" sz="1300" dirty="0" smtClean="0">
                          <a:effectLst/>
                        </a:rPr>
                        <a:t>elevado </a:t>
                      </a:r>
                      <a:r>
                        <a:rPr lang="es-CL" sz="1300" dirty="0">
                          <a:effectLst/>
                        </a:rPr>
                        <a:t>reconocimiento como asesores en la </a:t>
                      </a:r>
                      <a:r>
                        <a:rPr lang="es-CL" sz="1300" dirty="0" smtClean="0">
                          <a:effectLst/>
                        </a:rPr>
                        <a:t>organización</a:t>
                      </a:r>
                      <a:endParaRPr lang="es-C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9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500" dirty="0" smtClean="0">
                          <a:solidFill>
                            <a:schemeClr val="tx1"/>
                          </a:solidFill>
                          <a:effectLst/>
                        </a:rPr>
                        <a:t>CARRERA Y PROMOCIÓN DE DIRECTIVOS</a:t>
                      </a:r>
                      <a:endParaRPr lang="es-CL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9E7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 smtClean="0">
                          <a:effectLst/>
                        </a:rPr>
                        <a:t>Formación/desempeño </a:t>
                      </a:r>
                      <a:r>
                        <a:rPr lang="es-CL" sz="1300" dirty="0">
                          <a:effectLst/>
                        </a:rPr>
                        <a:t>en seguridad no es un factor importante para puestos directivos, </a:t>
                      </a:r>
                      <a:r>
                        <a:rPr lang="es-CL" sz="1300" dirty="0" smtClean="0">
                          <a:effectLst/>
                        </a:rPr>
                        <a:t>y</a:t>
                      </a:r>
                      <a:r>
                        <a:rPr lang="es-CL" sz="1300" baseline="0" dirty="0" smtClean="0">
                          <a:effectLst/>
                        </a:rPr>
                        <a:t> </a:t>
                      </a:r>
                      <a:r>
                        <a:rPr lang="es-CL" sz="1300" dirty="0" smtClean="0">
                          <a:effectLst/>
                        </a:rPr>
                        <a:t>en </a:t>
                      </a:r>
                      <a:r>
                        <a:rPr lang="es-CL" sz="1300" dirty="0">
                          <a:effectLst/>
                        </a:rPr>
                        <a:t>ocasiones omitido</a:t>
                      </a:r>
                      <a:endParaRPr lang="es-C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 smtClean="0">
                          <a:effectLst/>
                        </a:rPr>
                        <a:t>Formación/desempeño </a:t>
                      </a:r>
                      <a:r>
                        <a:rPr lang="es-CL" sz="1300" dirty="0">
                          <a:effectLst/>
                        </a:rPr>
                        <a:t>en seguridad es considerada </a:t>
                      </a:r>
                      <a:r>
                        <a:rPr lang="es-CL" sz="1300" dirty="0" smtClean="0">
                          <a:effectLst/>
                        </a:rPr>
                        <a:t>solo </a:t>
                      </a:r>
                      <a:r>
                        <a:rPr lang="es-CL" sz="1300" dirty="0">
                          <a:effectLst/>
                        </a:rPr>
                        <a:t>en algunos puestos directivos</a:t>
                      </a:r>
                      <a:endParaRPr lang="es-C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 smtClean="0">
                          <a:effectLst/>
                        </a:rPr>
                        <a:t>Formación/desempeño </a:t>
                      </a:r>
                      <a:r>
                        <a:rPr lang="es-CL" sz="1300" dirty="0">
                          <a:effectLst/>
                        </a:rPr>
                        <a:t>en seguridad es considerada una condición en la mayoría de los puestos directivos </a:t>
                      </a:r>
                      <a:r>
                        <a:rPr lang="es-CL" sz="1300" dirty="0" smtClean="0">
                          <a:effectLst/>
                        </a:rPr>
                        <a:t>clave </a:t>
                      </a:r>
                      <a:r>
                        <a:rPr lang="es-CL" sz="1300" dirty="0">
                          <a:effectLst/>
                        </a:rPr>
                        <a:t>de la </a:t>
                      </a:r>
                      <a:r>
                        <a:rPr lang="es-CL" sz="1300" dirty="0" smtClean="0">
                          <a:effectLst/>
                        </a:rPr>
                        <a:t>organización</a:t>
                      </a:r>
                      <a:endParaRPr lang="es-C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 smtClean="0">
                          <a:effectLst/>
                        </a:rPr>
                        <a:t>Formación/desempeño </a:t>
                      </a:r>
                      <a:r>
                        <a:rPr lang="es-CL" sz="1300" dirty="0">
                          <a:effectLst/>
                        </a:rPr>
                        <a:t>en seguridad es una condición para los puestos directivos</a:t>
                      </a:r>
                      <a:endParaRPr lang="es-C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5 Rectángulo"/>
          <p:cNvSpPr/>
          <p:nvPr/>
        </p:nvSpPr>
        <p:spPr>
          <a:xfrm>
            <a:off x="0" y="242645"/>
            <a:ext cx="8388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Clr>
                <a:srgbClr val="3C8C93"/>
              </a:buClr>
            </a:pPr>
            <a:r>
              <a:rPr lang="es-CL" sz="28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EVALUACIÓN</a:t>
            </a:r>
            <a:r>
              <a:rPr lang="en-US" sz="28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DE </a:t>
            </a:r>
            <a:r>
              <a:rPr lang="es-CL" sz="28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ELEMENTOS BÁSICOS </a:t>
            </a:r>
            <a:r>
              <a:rPr lang="es-CL" sz="2800" b="1" kern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CL" sz="28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CULTURA DE SEGURIDAD</a:t>
            </a:r>
            <a:r>
              <a:rPr lang="en-US" sz="28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endParaRPr lang="en-GB" altLang="es-AR" sz="2800" b="1" kern="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" t="17351" r="27068" b="17584"/>
          <a:stretch/>
        </p:blipFill>
        <p:spPr bwMode="auto">
          <a:xfrm>
            <a:off x="395536" y="912479"/>
            <a:ext cx="1008112" cy="88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 de flecha"/>
          <p:cNvCxnSpPr>
            <a:stCxn id="5" idx="3"/>
          </p:cNvCxnSpPr>
          <p:nvPr/>
        </p:nvCxnSpPr>
        <p:spPr bwMode="auto">
          <a:xfrm>
            <a:off x="1403648" y="1354800"/>
            <a:ext cx="914400" cy="668691"/>
          </a:xfrm>
          <a:prstGeom prst="straightConnector1">
            <a:avLst/>
          </a:prstGeom>
          <a:solidFill>
            <a:srgbClr val="FFFFFF"/>
          </a:solidFill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58607164"/>
              </p:ext>
            </p:extLst>
          </p:nvPr>
        </p:nvGraphicFramePr>
        <p:xfrm>
          <a:off x="899592" y="1484784"/>
          <a:ext cx="705678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8388424" cy="778098"/>
          </a:xfrm>
        </p:spPr>
        <p:txBody>
          <a:bodyPr>
            <a:no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s-CL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CICLO DEL PROCESO DE EVALUACIÓN Y MEJORA </a:t>
            </a:r>
            <a:r>
              <a:rPr lang="es-CL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</a:t>
            </a:r>
            <a:r>
              <a:rPr lang="es-CL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 DE SEGURIDAD</a:t>
            </a:r>
            <a:endParaRPr lang="es-CL" altLang="es-AR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72472" y="1556792"/>
            <a:ext cx="5158208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0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GRACIAS</a:t>
            </a:r>
            <a:endParaRPr lang="es-ES" sz="10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18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04664"/>
            <a:ext cx="8388424" cy="756320"/>
          </a:xfrm>
        </p:spPr>
        <p:txBody>
          <a:bodyPr/>
          <a:lstStyle/>
          <a:p>
            <a:pPr algn="ctr"/>
            <a:r>
              <a:rPr lang="es-MX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OBJETIVOS DEL TALLER</a:t>
            </a:r>
            <a:endParaRPr lang="es-CL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55576" y="1446450"/>
            <a:ext cx="76328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L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Comprender el concepto de </a:t>
            </a:r>
            <a:r>
              <a:rPr lang="es-CL" sz="2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 de Seguridad</a:t>
            </a:r>
            <a:r>
              <a:rPr lang="es-CL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su importancia para la organización.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s-CL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onocer las generalidades de la metodología planteada por el FORO</a:t>
            </a:r>
            <a:r>
              <a:rPr lang="es-CL" sz="26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s-CL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la Cultura de Seguridad.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s-CL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a conocer resultados de encuestas sobre Cultura de Seguridad realizadas a usuarios.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s-CL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xperimentar una evaluación a partir de los elementos básicos de la Cultura de Seguridad.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CL" b="1" dirty="0" smtClean="0">
              <a:latin typeface="+mn-lt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755576" y="6309320"/>
            <a:ext cx="684076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+mj-lt"/>
                <a:ea typeface="+mj-ea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  <a:cs typeface="ヒラギノ角ゴ Pro W3" charset="0"/>
              </a:defRPr>
            </a:lvl5pPr>
            <a:lvl6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6pPr>
            <a:lvl7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7pPr>
            <a:lvl8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8pPr>
            <a:lvl9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r>
              <a:rPr lang="es-MX" sz="1300" b="1" kern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| Foro Iberoamericano de Organismos Reguladores Radiológico y Nucleares </a:t>
            </a:r>
            <a:endParaRPr lang="es-CL" sz="1300" b="1" kern="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6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1947604"/>
            <a:ext cx="76408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4000" dirty="0" smtClean="0">
                <a:latin typeface="+mn-lt"/>
              </a:rPr>
              <a:t>Conjuntos de saberes, creencias y pautas de conducta de un grupo social, incluyendo los medios materiales que usan sus miembros para comunicarse entre sí y resolver necesidades de todo tipo.</a:t>
            </a:r>
            <a:endParaRPr lang="es-CL" sz="4000" dirty="0">
              <a:latin typeface="+mn-lt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404664"/>
            <a:ext cx="8388424" cy="756320"/>
          </a:xfrm>
        </p:spPr>
        <p:txBody>
          <a:bodyPr/>
          <a:lstStyle/>
          <a:p>
            <a:pPr algn="ctr"/>
            <a:r>
              <a:rPr lang="es-MX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</a:t>
            </a:r>
            <a:endParaRPr lang="es-CL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559173" y="2060848"/>
            <a:ext cx="7667083" cy="4680519"/>
            <a:chOff x="683568" y="1916832"/>
            <a:chExt cx="6565344" cy="4007941"/>
          </a:xfrm>
        </p:grpSpPr>
        <p:pic>
          <p:nvPicPr>
            <p:cNvPr id="9" name="Picture 2" descr="C:\Users\maravena\Desktop\CULTURA DE SEGURIDAD\CCHEN\PRESENTACIONES TALLERES\Iceber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9000" contrast="-2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36" t="2481" r="33670" b="3578"/>
            <a:stretch/>
          </p:blipFill>
          <p:spPr bwMode="auto">
            <a:xfrm>
              <a:off x="4283967" y="1916832"/>
              <a:ext cx="2964945" cy="4007941"/>
            </a:xfrm>
            <a:prstGeom prst="rect">
              <a:avLst/>
            </a:prstGeom>
            <a:noFill/>
            <a:effectLst>
              <a:glow>
                <a:schemeClr val="bg1">
                  <a:alpha val="0"/>
                </a:schemeClr>
              </a:glow>
              <a:softEdge rad="203200"/>
            </a:effectLst>
          </p:spPr>
        </p:pic>
        <p:sp>
          <p:nvSpPr>
            <p:cNvPr id="10" name="9 Trapecio"/>
            <p:cNvSpPr/>
            <p:nvPr/>
          </p:nvSpPr>
          <p:spPr bwMode="auto">
            <a:xfrm>
              <a:off x="2620324" y="2108349"/>
              <a:ext cx="1944000" cy="720000"/>
            </a:xfrm>
            <a:prstGeom prst="trapezoid">
              <a:avLst>
                <a:gd name="adj" fmla="val 67579"/>
              </a:avLst>
            </a:prstGeom>
            <a:gradFill>
              <a:gsLst>
                <a:gs pos="0">
                  <a:srgbClr val="00B050">
                    <a:alpha val="65000"/>
                  </a:srgbClr>
                </a:gs>
                <a:gs pos="80000">
                  <a:schemeClr val="accent1">
                    <a:tint val="44500"/>
                    <a:satMod val="160000"/>
                    <a:alpha val="37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s-CL" sz="1600" b="1" i="0" u="none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 QUE SE PERCIBE</a:t>
              </a:r>
            </a:p>
          </p:txBody>
        </p:sp>
        <p:sp>
          <p:nvSpPr>
            <p:cNvPr id="11" name="10 Trapecio"/>
            <p:cNvSpPr/>
            <p:nvPr/>
          </p:nvSpPr>
          <p:spPr bwMode="auto">
            <a:xfrm>
              <a:off x="1814556" y="3224513"/>
              <a:ext cx="3600000" cy="864000"/>
            </a:xfrm>
            <a:prstGeom prst="trapezoid">
              <a:avLst>
                <a:gd name="adj" fmla="val 66085"/>
              </a:avLst>
            </a:prstGeom>
            <a:gradFill>
              <a:gsLst>
                <a:gs pos="0">
                  <a:srgbClr val="00B050">
                    <a:alpha val="65000"/>
                  </a:srgbClr>
                </a:gs>
                <a:gs pos="80000">
                  <a:schemeClr val="accent1">
                    <a:tint val="44500"/>
                    <a:satMod val="160000"/>
                    <a:alpha val="37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s-CL" sz="1600" b="1" i="0" u="none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 QUE SE EXPRESA</a:t>
              </a:r>
            </a:p>
          </p:txBody>
        </p:sp>
        <p:sp>
          <p:nvSpPr>
            <p:cNvPr id="12" name="11 Trapecio"/>
            <p:cNvSpPr/>
            <p:nvPr/>
          </p:nvSpPr>
          <p:spPr bwMode="auto">
            <a:xfrm>
              <a:off x="683568" y="4412605"/>
              <a:ext cx="5832000" cy="1368152"/>
            </a:xfrm>
            <a:prstGeom prst="trapezoid">
              <a:avLst>
                <a:gd name="adj" fmla="val 66085"/>
              </a:avLst>
            </a:prstGeom>
            <a:gradFill>
              <a:gsLst>
                <a:gs pos="0">
                  <a:srgbClr val="00B050">
                    <a:alpha val="65000"/>
                  </a:srgbClr>
                </a:gs>
                <a:gs pos="80000">
                  <a:schemeClr val="accent1">
                    <a:tint val="44500"/>
                    <a:satMod val="160000"/>
                    <a:alpha val="37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s-CL" sz="1600" b="1" i="0" u="none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CREENCIAS, VALORES</a:t>
              </a:r>
            </a:p>
            <a:p>
              <a:pPr marL="0" marR="0" indent="0" algn="ctr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es-C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“LOS PORQUÉS”</a:t>
              </a:r>
              <a:endParaRPr kumimoji="0" lang="es-CL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12 Flecha abajo"/>
            <p:cNvSpPr/>
            <p:nvPr/>
          </p:nvSpPr>
          <p:spPr bwMode="auto">
            <a:xfrm>
              <a:off x="3072448" y="2900437"/>
              <a:ext cx="144016" cy="216000"/>
            </a:xfrm>
            <a:prstGeom prst="downArrow">
              <a:avLst/>
            </a:prstGeom>
            <a:solidFill>
              <a:srgbClr val="00B05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s-CL" sz="24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ヒラギノ角ゴ Pro W3" charset="-128"/>
              </a:endParaRPr>
            </a:p>
          </p:txBody>
        </p:sp>
        <p:sp>
          <p:nvSpPr>
            <p:cNvPr id="14" name="13 Flecha abajo"/>
            <p:cNvSpPr/>
            <p:nvPr/>
          </p:nvSpPr>
          <p:spPr bwMode="auto">
            <a:xfrm>
              <a:off x="3000440" y="4124573"/>
              <a:ext cx="144016" cy="216000"/>
            </a:xfrm>
            <a:prstGeom prst="downArrow">
              <a:avLst/>
            </a:prstGeom>
            <a:solidFill>
              <a:srgbClr val="00B05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s-CL" sz="24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ヒラギノ角ゴ Pro W3" charset="-128"/>
              </a:endParaRPr>
            </a:p>
          </p:txBody>
        </p:sp>
        <p:sp>
          <p:nvSpPr>
            <p:cNvPr id="16" name="15 Flecha abajo"/>
            <p:cNvSpPr/>
            <p:nvPr/>
          </p:nvSpPr>
          <p:spPr bwMode="auto">
            <a:xfrm rot="10800000">
              <a:off x="3923928" y="4124573"/>
              <a:ext cx="144016" cy="216000"/>
            </a:xfrm>
            <a:prstGeom prst="downArrow">
              <a:avLst/>
            </a:prstGeom>
            <a:solidFill>
              <a:srgbClr val="00B05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s-CL" sz="24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ヒラギノ角ゴ Pro W3" charset="-128"/>
              </a:endParaRPr>
            </a:p>
          </p:txBody>
        </p:sp>
        <p:sp>
          <p:nvSpPr>
            <p:cNvPr id="17" name="16 Flecha abajo"/>
            <p:cNvSpPr/>
            <p:nvPr/>
          </p:nvSpPr>
          <p:spPr bwMode="auto">
            <a:xfrm rot="10800000">
              <a:off x="3923928" y="2900437"/>
              <a:ext cx="144016" cy="216000"/>
            </a:xfrm>
            <a:prstGeom prst="downArrow">
              <a:avLst/>
            </a:prstGeom>
            <a:solidFill>
              <a:srgbClr val="00B05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s-CL" sz="24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ヒラギノ角ゴ Pro W3" charset="-128"/>
              </a:endParaRPr>
            </a:p>
          </p:txBody>
        </p:sp>
      </p:grpSp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0" y="404664"/>
            <a:ext cx="8388424" cy="1260076"/>
          </a:xfrm>
        </p:spPr>
        <p:txBody>
          <a:bodyPr/>
          <a:lstStyle/>
          <a:p>
            <a:pPr algn="ctr"/>
            <a:r>
              <a:rPr lang="es-MX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CULTURA EN LAS</a:t>
            </a:r>
            <a:br>
              <a:rPr lang="es-MX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ORGANIZACIONES</a:t>
            </a:r>
            <a:endParaRPr lang="es-CL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83568" y="1916832"/>
            <a:ext cx="77048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1800"/>
              </a:spcBef>
              <a:spcAft>
                <a:spcPts val="600"/>
              </a:spcAft>
              <a:buClr>
                <a:srgbClr val="3C8C93"/>
              </a:buClr>
              <a:defRPr/>
            </a:pPr>
            <a:r>
              <a:rPr lang="es-E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Conjunto de características y actitudes en las organizaciones, sus directivos y trabajadores que aseguran que, como prioridad absoluta, las cuestiones de seguridad reciben la atención que merecen por su importancia.</a:t>
            </a:r>
          </a:p>
          <a:p>
            <a:pPr algn="just">
              <a:spcBef>
                <a:spcPts val="1800"/>
              </a:spcBef>
              <a:buClr>
                <a:srgbClr val="3C8C93"/>
              </a:buClr>
              <a:defRPr/>
            </a:pPr>
            <a:r>
              <a:rPr lang="es-E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just">
              <a:lnSpc>
                <a:spcPts val="3000"/>
              </a:lnSpc>
              <a:spcBef>
                <a:spcPts val="1800"/>
              </a:spcBef>
              <a:buClr>
                <a:srgbClr val="3C8C93"/>
              </a:buClr>
              <a:defRPr/>
            </a:pPr>
            <a:endParaRPr lang="es-ES" sz="3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000"/>
              </a:lnSpc>
              <a:spcBef>
                <a:spcPts val="1800"/>
              </a:spcBef>
              <a:buClr>
                <a:srgbClr val="3C8C93"/>
              </a:buClr>
              <a:defRPr/>
            </a:pPr>
            <a:r>
              <a:rPr lang="es-E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endParaRPr lang="es-ES" sz="32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000"/>
              </a:lnSpc>
              <a:spcBef>
                <a:spcPts val="1800"/>
              </a:spcBef>
              <a:buClr>
                <a:srgbClr val="3C8C93"/>
              </a:buClr>
              <a:defRPr/>
            </a:pPr>
            <a:endParaRPr lang="es-ES" sz="2000" b="1" i="1" dirty="0">
              <a:latin typeface="AvantGarde Bk BT" pitchFamily="34" charset="0"/>
              <a:cs typeface="Arial" charset="0"/>
            </a:endParaRPr>
          </a:p>
          <a:p>
            <a:pPr algn="just">
              <a:lnSpc>
                <a:spcPts val="3000"/>
              </a:lnSpc>
              <a:spcBef>
                <a:spcPts val="1800"/>
              </a:spcBef>
              <a:buClr>
                <a:srgbClr val="3C8C93"/>
              </a:buClr>
              <a:defRPr/>
            </a:pPr>
            <a:endParaRPr lang="es-ES" sz="2000" b="1" i="1" dirty="0">
              <a:solidFill>
                <a:srgbClr val="4D4D4D"/>
              </a:solidFill>
              <a:latin typeface="AvantGarde Bk BT" pitchFamily="34" charset="0"/>
              <a:cs typeface="Arial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404664"/>
            <a:ext cx="8388424" cy="756320"/>
          </a:xfrm>
        </p:spPr>
        <p:txBody>
          <a:bodyPr/>
          <a:lstStyle/>
          <a:p>
            <a:pPr algn="ctr"/>
            <a:r>
              <a:rPr lang="es-MX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 DE SEGURIDAD, </a:t>
            </a:r>
            <a:br>
              <a:rPr lang="es-MX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33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SEGÚN OIEA</a:t>
            </a:r>
            <a:endParaRPr lang="es-CL" sz="33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 bwMode="auto">
          <a:xfrm>
            <a:off x="683568" y="5478322"/>
            <a:ext cx="7704856" cy="830997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ヒラギノ角ゴ Pro W3" charset="-128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547832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s-AR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 </a:t>
            </a:r>
            <a:r>
              <a:rPr lang="en-US" altLang="es-A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SEGURIDAD </a:t>
            </a:r>
            <a:endParaRPr lang="en-US" altLang="es-AR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altLang="es-AR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lang="en-US" altLang="es-A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LO MISMO QUE SEGURIDAD</a:t>
            </a:r>
            <a:endParaRPr lang="es-C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avena\Downloads\DSC079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/>
          <a:stretch/>
        </p:blipFill>
        <p:spPr bwMode="auto">
          <a:xfrm>
            <a:off x="784907" y="116632"/>
            <a:ext cx="7243477" cy="66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5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71461"/>
            <a:ext cx="8820472" cy="468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80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467544" y="4869160"/>
            <a:ext cx="2736304" cy="1584176"/>
            <a:chOff x="-541726" y="1386000"/>
            <a:chExt cx="1296003" cy="1782001"/>
          </a:xfrm>
          <a:solidFill>
            <a:srgbClr val="002060"/>
          </a:solidFill>
        </p:grpSpPr>
        <p:sp>
          <p:nvSpPr>
            <p:cNvPr id="14" name="13 Rectángulo redondeado"/>
            <p:cNvSpPr/>
            <p:nvPr/>
          </p:nvSpPr>
          <p:spPr>
            <a:xfrm>
              <a:off x="-541726" y="1386000"/>
              <a:ext cx="1296003" cy="178200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-503767" y="1548000"/>
              <a:ext cx="1220085" cy="145800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613410">
                <a:spcBef>
                  <a:spcPct val="0"/>
                </a:spcBef>
                <a:spcAft>
                  <a:spcPts val="0"/>
                </a:spcAft>
              </a:pPr>
              <a:r>
                <a:rPr lang="es-MX" sz="2500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Acceso a la instalación adecuadamente señalizado </a:t>
              </a:r>
              <a:endParaRPr lang="es-CL" sz="25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3572023" y="4869160"/>
            <a:ext cx="2016224" cy="1584176"/>
            <a:chOff x="-541726" y="1386000"/>
            <a:chExt cx="1296003" cy="1782001"/>
          </a:xfrm>
          <a:solidFill>
            <a:srgbClr val="002060"/>
          </a:solidFill>
        </p:grpSpPr>
        <p:sp>
          <p:nvSpPr>
            <p:cNvPr id="17" name="16 Rectángulo redondeado"/>
            <p:cNvSpPr/>
            <p:nvPr/>
          </p:nvSpPr>
          <p:spPr>
            <a:xfrm>
              <a:off x="-541726" y="1386000"/>
              <a:ext cx="1296003" cy="178200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-503767" y="1585960"/>
              <a:ext cx="1220085" cy="14200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613410">
                <a:spcBef>
                  <a:spcPct val="0"/>
                </a:spcBef>
                <a:spcAft>
                  <a:spcPts val="0"/>
                </a:spcAft>
              </a:pPr>
              <a:r>
                <a:rPr lang="es-MX" sz="2500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Decreto Supremo N°3 Art. 18 </a:t>
              </a:r>
              <a:endParaRPr lang="es-CL" sz="25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020295" y="4869160"/>
            <a:ext cx="2304256" cy="1584176"/>
            <a:chOff x="-541726" y="1385999"/>
            <a:chExt cx="1481146" cy="1782001"/>
          </a:xfrm>
          <a:solidFill>
            <a:srgbClr val="002060"/>
          </a:solidFill>
        </p:grpSpPr>
        <p:sp>
          <p:nvSpPr>
            <p:cNvPr id="20" name="19 Rectángulo redondeado"/>
            <p:cNvSpPr/>
            <p:nvPr/>
          </p:nvSpPr>
          <p:spPr>
            <a:xfrm>
              <a:off x="-541726" y="1385999"/>
              <a:ext cx="1481146" cy="178200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-503767" y="1547999"/>
              <a:ext cx="1396901" cy="145800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613410">
                <a:spcBef>
                  <a:spcPct val="0"/>
                </a:spcBef>
                <a:spcAft>
                  <a:spcPts val="0"/>
                </a:spcAft>
              </a:pPr>
              <a:r>
                <a:rPr lang="es-MX" sz="2500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Seguridad</a:t>
              </a:r>
            </a:p>
            <a:p>
              <a:pPr lvl="0" algn="ctr" defTabSz="613410">
                <a:spcBef>
                  <a:spcPct val="0"/>
                </a:spcBef>
                <a:spcAft>
                  <a:spcPts val="0"/>
                </a:spcAft>
              </a:pPr>
              <a:r>
                <a:rPr lang="es-MX" sz="25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(cumplimiento de requisito)</a:t>
              </a:r>
              <a:endParaRPr lang="es-CL" sz="25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3" name="Picture 2" descr="C:\Users\maravena\Downloads\DSC079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/>
          <a:stretch/>
        </p:blipFill>
        <p:spPr bwMode="auto">
          <a:xfrm>
            <a:off x="4902654" y="980728"/>
            <a:ext cx="4074876" cy="373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14660"/>
            <a:ext cx="5040560" cy="2678436"/>
          </a:xfrm>
          <a:prstGeom prst="rect">
            <a:avLst/>
          </a:prstGeom>
          <a:ln w="793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191687620"/>
              </p:ext>
            </p:extLst>
          </p:nvPr>
        </p:nvGraphicFramePr>
        <p:xfrm>
          <a:off x="210381" y="1741264"/>
          <a:ext cx="39357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4427984" y="2216641"/>
            <a:ext cx="4248472" cy="3325514"/>
            <a:chOff x="4427984" y="1830484"/>
            <a:chExt cx="4248472" cy="3325514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1830484"/>
              <a:ext cx="4248472" cy="3084567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5929293" y="4902082"/>
              <a:ext cx="137730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https://pixabay.com</a:t>
              </a:r>
            </a:p>
          </p:txBody>
        </p:sp>
      </p:grp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0" y="404664"/>
            <a:ext cx="8388424" cy="1260076"/>
          </a:xfrm>
        </p:spPr>
        <p:txBody>
          <a:bodyPr/>
          <a:lstStyle/>
          <a:p>
            <a:pPr algn="ctr"/>
            <a:r>
              <a:rPr lang="es-MX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 DE SEGURIDAD</a:t>
            </a:r>
            <a:endParaRPr lang="es-CL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10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10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1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1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Theme">
  <a:themeElements>
    <a:clrScheme name="1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1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Theme">
  <a:themeElements>
    <a:clrScheme name="1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1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Theme">
  <a:themeElements>
    <a:clrScheme name="1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1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Theme">
  <a:themeElements>
    <a:clrScheme name="1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1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Theme">
  <a:themeElements>
    <a:clrScheme name="1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1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Theme">
  <a:themeElements>
    <a:clrScheme name="1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1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Theme">
  <a:themeElements>
    <a:clrScheme name="19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9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19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Office Theme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Theme">
  <a:themeElements>
    <a:clrScheme name="20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0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20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Theme">
  <a:themeElements>
    <a:clrScheme name="2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1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2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Office Theme">
  <a:themeElements>
    <a:clrScheme name="2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2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2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Office Theme">
  <a:themeElements>
    <a:clrScheme name="2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3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2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Office Theme">
  <a:themeElements>
    <a:clrScheme name="2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4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2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Office Theme">
  <a:themeElements>
    <a:clrScheme name="2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5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2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Office Theme">
  <a:themeElements>
    <a:clrScheme name="2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6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2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Office Theme">
  <a:themeElements>
    <a:clrScheme name="2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7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2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8_Office Theme">
  <a:themeElements>
    <a:clrScheme name="2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8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2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4_Office Theme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4_Office Theme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5_Office Theme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Theme">
      <a:majorFont>
        <a:latin typeface="Calibri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5_Office Theme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6_Office Theme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Theme">
      <a:majorFont>
        <a:latin typeface="Calibri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6_Office Theme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Theme">
  <a:themeElements>
    <a:clrScheme name="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9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ヒラギノ角ゴ Pro W3" charset="-128"/>
          </a:defRPr>
        </a:defPPr>
      </a:lstStyle>
    </a:lnDef>
  </a:objectDefaults>
  <a:extraClrSchemeLst>
    <a:extraClrScheme>
      <a:clrScheme name="9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17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Plantilla_powerpoint_Basica2</Template>
  <TotalTime>9238</TotalTime>
  <Words>746</Words>
  <Application>Microsoft Office PowerPoint</Application>
  <PresentationFormat>Presentación en pantalla (4:3)</PresentationFormat>
  <Paragraphs>121</Paragraphs>
  <Slides>18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29</vt:i4>
      </vt:variant>
      <vt:variant>
        <vt:lpstr>Títulos de diapositiva</vt:lpstr>
      </vt:variant>
      <vt:variant>
        <vt:i4>18</vt:i4>
      </vt:variant>
    </vt:vector>
  </HeadingPairs>
  <TitlesOfParts>
    <vt:vector size="57" baseType="lpstr">
      <vt:lpstr>MS PGothic</vt:lpstr>
      <vt:lpstr>MS PGothic</vt:lpstr>
      <vt:lpstr>Arial</vt:lpstr>
      <vt:lpstr>AvantGarde Bk BT</vt:lpstr>
      <vt:lpstr>Calibri</vt:lpstr>
      <vt:lpstr>Tahoma</vt:lpstr>
      <vt:lpstr>Times New Roman</vt:lpstr>
      <vt:lpstr>Verdana</vt:lpstr>
      <vt:lpstr>Wingdings</vt:lpstr>
      <vt:lpstr>ヒラギノ角ゴ Pro W3</vt:lpstr>
      <vt:lpstr>8_Office Theme</vt:lpstr>
      <vt:lpstr>Office Theme</vt:lpstr>
      <vt:lpstr>1_Office Theme</vt:lpstr>
      <vt:lpstr>2_Office Theme</vt:lpstr>
      <vt:lpstr>4_Office Theme</vt:lpstr>
      <vt:lpstr>5_Office Theme</vt:lpstr>
      <vt:lpstr>6_Office Theme</vt:lpstr>
      <vt:lpstr>7_Office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3_Office Theme</vt:lpstr>
      <vt:lpstr>Presentación de PowerPoint</vt:lpstr>
      <vt:lpstr>OBJETIVOS DEL TALLER</vt:lpstr>
      <vt:lpstr>CULTURA</vt:lpstr>
      <vt:lpstr>LA CULTURA EN LAS ORGANIZACIONES</vt:lpstr>
      <vt:lpstr>CULTURA DE SEGURIDAD,  SEGÚN OIEA</vt:lpstr>
      <vt:lpstr>Presentación de PowerPoint</vt:lpstr>
      <vt:lpstr>Presentación de PowerPoint</vt:lpstr>
      <vt:lpstr>Presentación de PowerPoint</vt:lpstr>
      <vt:lpstr>CULTURA DE SEGURIDAD</vt:lpstr>
      <vt:lpstr>Presentación de PowerPoint</vt:lpstr>
      <vt:lpstr>EVOLUCIÓN ENFOQUES DE SEGURIDAD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CICLO DEL PROCESO DE EVALUACIÓN Y MEJORA DE LA CULTURA DE SEGURIDAD</vt:lpstr>
      <vt:lpstr>Presentación de PowerPoint</vt:lpstr>
    </vt:vector>
  </TitlesOfParts>
  <Company>CCHEN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Presentacion_CHI</dc:title>
  <dc:creator>Ricardo Videla Valdebenito</dc:creator>
  <cp:lastModifiedBy>Thomas Rustige</cp:lastModifiedBy>
  <cp:revision>314</cp:revision>
  <cp:lastPrinted>2018-10-25T17:18:20Z</cp:lastPrinted>
  <dcterms:created xsi:type="dcterms:W3CDTF">2010-11-13T19:00:28Z</dcterms:created>
  <dcterms:modified xsi:type="dcterms:W3CDTF">2018-12-11T11:46:21Z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